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42.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4.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96" r:id="rId5"/>
    <p:sldMasterId id="2147483697" r:id="rId6"/>
    <p:sldMasterId id="2147483698"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Lst>
  <p:sldSz cy="5143500" cx="9144000"/>
  <p:notesSz cx="6858000" cy="9144000"/>
  <p:embeddedFontLst>
    <p:embeddedFont>
      <p:font typeface="Ubuntu"/>
      <p:regular r:id="rId31"/>
      <p:bold r:id="rId32"/>
      <p:italic r:id="rId33"/>
      <p:boldItalic r:id="rId34"/>
    </p:embeddedFont>
    <p:embeddedFont>
      <p:font typeface="Ubuntu Light"/>
      <p:regular r:id="rId35"/>
      <p:bold r:id="rId36"/>
      <p:italic r:id="rId37"/>
      <p:boldItalic r:id="rId38"/>
    </p:embeddedFont>
    <p:embeddedFont>
      <p:font typeface="Roboto"/>
      <p:regular r:id="rId39"/>
      <p:bold r:id="rId40"/>
      <p:italic r:id="rId41"/>
      <p:boldItalic r:id="rId42"/>
    </p:embeddedFont>
    <p:embeddedFont>
      <p:font typeface="Ubuntu Medium"/>
      <p:regular r:id="rId43"/>
      <p:bold r:id="rId44"/>
      <p:italic r:id="rId45"/>
      <p:boldItalic r:id="rId4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80A30D21-92E6-4C56-87D8-E6E9C0382625}">
  <a:tblStyle styleId="{80A30D21-92E6-4C56-87D8-E6E9C0382625}"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bold.fntdata"/><Relationship Id="rId20" Type="http://schemas.openxmlformats.org/officeDocument/2006/relationships/slide" Target="slides/slide12.xml"/><Relationship Id="rId42" Type="http://schemas.openxmlformats.org/officeDocument/2006/relationships/font" Target="fonts/Roboto-boldItalic.fntdata"/><Relationship Id="rId41" Type="http://schemas.openxmlformats.org/officeDocument/2006/relationships/font" Target="fonts/Roboto-italic.fntdata"/><Relationship Id="rId22" Type="http://schemas.openxmlformats.org/officeDocument/2006/relationships/slide" Target="slides/slide14.xml"/><Relationship Id="rId44" Type="http://schemas.openxmlformats.org/officeDocument/2006/relationships/font" Target="fonts/UbuntuMedium-bold.fntdata"/><Relationship Id="rId21" Type="http://schemas.openxmlformats.org/officeDocument/2006/relationships/slide" Target="slides/slide13.xml"/><Relationship Id="rId43" Type="http://schemas.openxmlformats.org/officeDocument/2006/relationships/font" Target="fonts/UbuntuMedium-regular.fntdata"/><Relationship Id="rId24" Type="http://schemas.openxmlformats.org/officeDocument/2006/relationships/slide" Target="slides/slide16.xml"/><Relationship Id="rId46" Type="http://schemas.openxmlformats.org/officeDocument/2006/relationships/font" Target="fonts/UbuntuMedium-boldItalic.fntdata"/><Relationship Id="rId23" Type="http://schemas.openxmlformats.org/officeDocument/2006/relationships/slide" Target="slides/slide15.xml"/><Relationship Id="rId45" Type="http://schemas.openxmlformats.org/officeDocument/2006/relationships/font" Target="fonts/UbuntuMedium-italic.fntdata"/><Relationship Id="rId1" Type="http://schemas.openxmlformats.org/officeDocument/2006/relationships/theme" Target="theme/theme4.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1.xml"/><Relationship Id="rId26" Type="http://schemas.openxmlformats.org/officeDocument/2006/relationships/slide" Target="slides/slide18.xml"/><Relationship Id="rId25" Type="http://schemas.openxmlformats.org/officeDocument/2006/relationships/slide" Target="slides/slide17.xml"/><Relationship Id="rId28" Type="http://schemas.openxmlformats.org/officeDocument/2006/relationships/slide" Target="slides/slide20.xml"/><Relationship Id="rId27" Type="http://schemas.openxmlformats.org/officeDocument/2006/relationships/slide" Target="slides/slide19.xml"/><Relationship Id="rId5" Type="http://schemas.openxmlformats.org/officeDocument/2006/relationships/slideMaster" Target="slideMasters/slideMaster1.xml"/><Relationship Id="rId6" Type="http://schemas.openxmlformats.org/officeDocument/2006/relationships/slideMaster" Target="slideMasters/slideMaster2.xml"/><Relationship Id="rId29" Type="http://schemas.openxmlformats.org/officeDocument/2006/relationships/slide" Target="slides/slide21.xml"/><Relationship Id="rId7" Type="http://schemas.openxmlformats.org/officeDocument/2006/relationships/slideMaster" Target="slideMasters/slideMaster3.xml"/><Relationship Id="rId8" Type="http://schemas.openxmlformats.org/officeDocument/2006/relationships/notesMaster" Target="notesMasters/notesMaster1.xml"/><Relationship Id="rId31" Type="http://schemas.openxmlformats.org/officeDocument/2006/relationships/font" Target="fonts/Ubuntu-regular.fntdata"/><Relationship Id="rId30" Type="http://schemas.openxmlformats.org/officeDocument/2006/relationships/slide" Target="slides/slide22.xml"/><Relationship Id="rId11" Type="http://schemas.openxmlformats.org/officeDocument/2006/relationships/slide" Target="slides/slide3.xml"/><Relationship Id="rId33" Type="http://schemas.openxmlformats.org/officeDocument/2006/relationships/font" Target="fonts/Ubuntu-italic.fntdata"/><Relationship Id="rId10" Type="http://schemas.openxmlformats.org/officeDocument/2006/relationships/slide" Target="slides/slide2.xml"/><Relationship Id="rId32" Type="http://schemas.openxmlformats.org/officeDocument/2006/relationships/font" Target="fonts/Ubuntu-bold.fntdata"/><Relationship Id="rId13" Type="http://schemas.openxmlformats.org/officeDocument/2006/relationships/slide" Target="slides/slide5.xml"/><Relationship Id="rId35" Type="http://schemas.openxmlformats.org/officeDocument/2006/relationships/font" Target="fonts/UbuntuLight-regular.fntdata"/><Relationship Id="rId12" Type="http://schemas.openxmlformats.org/officeDocument/2006/relationships/slide" Target="slides/slide4.xml"/><Relationship Id="rId34" Type="http://schemas.openxmlformats.org/officeDocument/2006/relationships/font" Target="fonts/Ubuntu-boldItalic.fntdata"/><Relationship Id="rId15" Type="http://schemas.openxmlformats.org/officeDocument/2006/relationships/slide" Target="slides/slide7.xml"/><Relationship Id="rId37" Type="http://schemas.openxmlformats.org/officeDocument/2006/relationships/font" Target="fonts/UbuntuLight-italic.fntdata"/><Relationship Id="rId14" Type="http://schemas.openxmlformats.org/officeDocument/2006/relationships/slide" Target="slides/slide6.xml"/><Relationship Id="rId36" Type="http://schemas.openxmlformats.org/officeDocument/2006/relationships/font" Target="fonts/UbuntuLight-bold.fntdata"/><Relationship Id="rId17" Type="http://schemas.openxmlformats.org/officeDocument/2006/relationships/slide" Target="slides/slide9.xml"/><Relationship Id="rId39" Type="http://schemas.openxmlformats.org/officeDocument/2006/relationships/font" Target="fonts/Roboto-regular.fntdata"/><Relationship Id="rId16" Type="http://schemas.openxmlformats.org/officeDocument/2006/relationships/slide" Target="slides/slide8.xml"/><Relationship Id="rId38" Type="http://schemas.openxmlformats.org/officeDocument/2006/relationships/font" Target="fonts/UbuntuLight-boldItalic.fntdata"/><Relationship Id="rId19" Type="http://schemas.openxmlformats.org/officeDocument/2006/relationships/slide" Target="slides/slide11.xml"/><Relationship Id="rId18"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llamaindex.ai/en/latest/examples/evaluation/faithfulness_eval.html" TargetMode="External"/><Relationship Id="rId3" Type="http://schemas.openxmlformats.org/officeDocument/2006/relationships/hyperlink" Target="https://docs.llamaindex.ai/en/latest/examples/evaluation/relevancy_eval.html" TargetMode="External"/><Relationship Id="rId4" Type="http://schemas.openxmlformats.org/officeDocument/2006/relationships/hyperlink" Target="https://docs.llamaindex.ai/en/latest/examples/evaluation/guideline_eval.html" TargetMode="External"/><Relationship Id="rId10" Type="http://schemas.openxmlformats.org/officeDocument/2006/relationships/hyperlink" Target="https://docs.llamaindex.ai/en/latest/examples/evaluation/retrieval/retriever_eval.html" TargetMode="External"/><Relationship Id="rId9" Type="http://schemas.openxmlformats.org/officeDocument/2006/relationships/hyperlink" Target="https://docs.llamaindex.ai/en/latest/examples/evaluation/batch_eval.html" TargetMode="External"/><Relationship Id="rId5" Type="http://schemas.openxmlformats.org/officeDocument/2006/relationships/hyperlink" Target="https://docs.llamaindex.ai/en/latest/examples/evaluation/correctness_eval.html" TargetMode="External"/><Relationship Id="rId6" Type="http://schemas.openxmlformats.org/officeDocument/2006/relationships/hyperlink" Target="https://docs.llamaindex.ai/en/latest/examples/evaluation/semantic_similarity_eval.html" TargetMode="External"/><Relationship Id="rId7" Type="http://schemas.openxmlformats.org/officeDocument/2006/relationships/hyperlink" Target="https://docs.llamaindex.ai/en/latest/examples/evaluation/Deepeval.html" TargetMode="External"/><Relationship Id="rId8" Type="http://schemas.openxmlformats.org/officeDocument/2006/relationships/hyperlink" Target="https://docs.llamaindex.ai/en/latest/examples/evaluation/QuestionGeneration.html" TargetMode="Externa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arxiv.org/abs/2005.14165" TargetMode="Externa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2" marL="1371600" rtl="0" algn="l">
              <a:lnSpc>
                <a:spcPct val="115000"/>
              </a:lnSpc>
              <a:spcBef>
                <a:spcPts val="0"/>
              </a:spcBef>
              <a:spcAft>
                <a:spcPts val="0"/>
              </a:spcAft>
              <a:buClr>
                <a:schemeClr val="dk1"/>
              </a:buClr>
              <a:buSzPts val="1100"/>
              <a:buAutoNum type="romanLcPeriod"/>
            </a:pPr>
            <a:r>
              <a:rPr lang="en">
                <a:solidFill>
                  <a:schemeClr val="dk1"/>
                </a:solidFill>
              </a:rPr>
              <a:t>Greet</a:t>
            </a:r>
            <a:endParaRPr>
              <a:solidFill>
                <a:schemeClr val="dk1"/>
              </a:solidFill>
            </a:endParaRPr>
          </a:p>
          <a:p>
            <a:pPr indent="-298450" lvl="2" marL="1371600" rtl="0" algn="l">
              <a:lnSpc>
                <a:spcPct val="115000"/>
              </a:lnSpc>
              <a:spcBef>
                <a:spcPts val="0"/>
              </a:spcBef>
              <a:spcAft>
                <a:spcPts val="0"/>
              </a:spcAft>
              <a:buClr>
                <a:schemeClr val="dk1"/>
              </a:buClr>
              <a:buSzPts val="1100"/>
              <a:buAutoNum type="romanLcPeriod"/>
            </a:pPr>
            <a:r>
              <a:rPr lang="en">
                <a:solidFill>
                  <a:schemeClr val="dk1"/>
                </a:solidFill>
              </a:rPr>
              <a:t>Introduce yourself and Maciej</a:t>
            </a:r>
            <a:endParaRPr>
              <a:solidFill>
                <a:schemeClr val="dk1"/>
              </a:solidFill>
            </a:endParaRPr>
          </a:p>
          <a:p>
            <a:pPr indent="-298450" lvl="2" marL="1371600" rtl="0" algn="l">
              <a:lnSpc>
                <a:spcPct val="115000"/>
              </a:lnSpc>
              <a:spcBef>
                <a:spcPts val="0"/>
              </a:spcBef>
              <a:spcAft>
                <a:spcPts val="0"/>
              </a:spcAft>
              <a:buClr>
                <a:schemeClr val="dk1"/>
              </a:buClr>
              <a:buSzPts val="1100"/>
              <a:buAutoNum type="romanLcPeriod"/>
            </a:pPr>
            <a:r>
              <a:rPr lang="en">
                <a:solidFill>
                  <a:schemeClr val="dk1"/>
                </a:solidFill>
              </a:rPr>
              <a:t>Introduce the topic</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28706cc979c_0_16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28706cc979c_0_16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28706cc979c_0_16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28706cc979c_0_16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288bf0e191d_2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288bf0e191d_2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28706cc979c_0_16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3" name="Google Shape;393;g28706cc979c_0_16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288bf0e191d_2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7" name="Google Shape;407;g288bf0e191d_2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g28706cc979c_0_16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2" name="Google Shape;422;g28706cc979c_0_16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g28706cc979c_0_16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0" name="Google Shape;440;g28706cc979c_0_16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g289f6e4c96f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7" name="Google Shape;447;g289f6e4c96f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23850" lvl="0" marL="749300" rtl="0" algn="l">
              <a:lnSpc>
                <a:spcPct val="218181"/>
              </a:lnSpc>
              <a:spcBef>
                <a:spcPts val="3200"/>
              </a:spcBef>
              <a:spcAft>
                <a:spcPts val="0"/>
              </a:spcAft>
              <a:buClr>
                <a:srgbClr val="242424"/>
              </a:buClr>
              <a:buSzPts val="1500"/>
              <a:buFont typeface="Georgia"/>
              <a:buChar char="●"/>
            </a:pPr>
            <a:r>
              <a:rPr lang="en" sz="1500" u="sng">
                <a:solidFill>
                  <a:schemeClr val="hlink"/>
                </a:solidFill>
                <a:highlight>
                  <a:srgbClr val="FFFFFF"/>
                </a:highlight>
                <a:latin typeface="Georgia"/>
                <a:ea typeface="Georgia"/>
                <a:cs typeface="Georgia"/>
                <a:sym typeface="Georgia"/>
                <a:hlinkClick r:id="rId2"/>
              </a:rPr>
              <a:t>Faithfulness</a:t>
            </a:r>
            <a:r>
              <a:rPr lang="en" sz="1500">
                <a:solidFill>
                  <a:srgbClr val="242424"/>
                </a:solidFill>
                <a:highlight>
                  <a:srgbClr val="FFFFFF"/>
                </a:highlight>
                <a:latin typeface="Georgia"/>
                <a:ea typeface="Georgia"/>
                <a:cs typeface="Georgia"/>
                <a:sym typeface="Georgia"/>
              </a:rPr>
              <a:t>: measure if the response from a query engine matches any source nodes.</a:t>
            </a:r>
            <a:endParaRPr sz="1500">
              <a:solidFill>
                <a:srgbClr val="242424"/>
              </a:solidFill>
              <a:highlight>
                <a:srgbClr val="FFFFFF"/>
              </a:highlight>
              <a:latin typeface="Georgia"/>
              <a:ea typeface="Georgia"/>
              <a:cs typeface="Georgia"/>
              <a:sym typeface="Georgia"/>
            </a:endParaRPr>
          </a:p>
          <a:p>
            <a:pPr indent="-323850" lvl="0" marL="749300" rtl="0" algn="l">
              <a:lnSpc>
                <a:spcPct val="218181"/>
              </a:lnSpc>
              <a:spcBef>
                <a:spcPts val="0"/>
              </a:spcBef>
              <a:spcAft>
                <a:spcPts val="0"/>
              </a:spcAft>
              <a:buClr>
                <a:srgbClr val="242424"/>
              </a:buClr>
              <a:buSzPts val="1500"/>
              <a:buFont typeface="Georgia"/>
              <a:buChar char="●"/>
            </a:pPr>
            <a:r>
              <a:rPr lang="en" sz="1500" u="sng">
                <a:solidFill>
                  <a:schemeClr val="hlink"/>
                </a:solidFill>
                <a:highlight>
                  <a:srgbClr val="FFFFFF"/>
                </a:highlight>
                <a:latin typeface="Georgia"/>
                <a:ea typeface="Georgia"/>
                <a:cs typeface="Georgia"/>
                <a:sym typeface="Georgia"/>
                <a:hlinkClick r:id="rId3"/>
              </a:rPr>
              <a:t>Relevancy</a:t>
            </a:r>
            <a:r>
              <a:rPr lang="en" sz="1500">
                <a:solidFill>
                  <a:srgbClr val="242424"/>
                </a:solidFill>
                <a:highlight>
                  <a:srgbClr val="FFFFFF"/>
                </a:highlight>
                <a:latin typeface="Georgia"/>
                <a:ea typeface="Georgia"/>
                <a:cs typeface="Georgia"/>
                <a:sym typeface="Georgia"/>
              </a:rPr>
              <a:t>: measure if the response and source nodes match the query.</a:t>
            </a:r>
            <a:endParaRPr sz="1500">
              <a:solidFill>
                <a:srgbClr val="242424"/>
              </a:solidFill>
              <a:highlight>
                <a:srgbClr val="FFFFFF"/>
              </a:highlight>
              <a:latin typeface="Georgia"/>
              <a:ea typeface="Georgia"/>
              <a:cs typeface="Georgia"/>
              <a:sym typeface="Georgia"/>
            </a:endParaRPr>
          </a:p>
          <a:p>
            <a:pPr indent="-323850" lvl="0" marL="749300" rtl="0" algn="l">
              <a:lnSpc>
                <a:spcPct val="218181"/>
              </a:lnSpc>
              <a:spcBef>
                <a:spcPts val="0"/>
              </a:spcBef>
              <a:spcAft>
                <a:spcPts val="0"/>
              </a:spcAft>
              <a:buClr>
                <a:srgbClr val="242424"/>
              </a:buClr>
              <a:buSzPts val="1500"/>
              <a:buFont typeface="Georgia"/>
              <a:buChar char="●"/>
            </a:pPr>
            <a:r>
              <a:rPr lang="en" sz="1500" u="sng">
                <a:solidFill>
                  <a:schemeClr val="hlink"/>
                </a:solidFill>
                <a:highlight>
                  <a:srgbClr val="FFFFFF"/>
                </a:highlight>
                <a:latin typeface="Georgia"/>
                <a:ea typeface="Georgia"/>
                <a:cs typeface="Georgia"/>
                <a:sym typeface="Georgia"/>
                <a:hlinkClick r:id="rId4"/>
              </a:rPr>
              <a:t>Guideline</a:t>
            </a:r>
            <a:r>
              <a:rPr lang="en" sz="1500">
                <a:solidFill>
                  <a:srgbClr val="242424"/>
                </a:solidFill>
                <a:highlight>
                  <a:srgbClr val="FFFFFF"/>
                </a:highlight>
                <a:latin typeface="Georgia"/>
                <a:ea typeface="Georgia"/>
                <a:cs typeface="Georgia"/>
                <a:sym typeface="Georgia"/>
              </a:rPr>
              <a:t>: evaluate a question-answer system given user-specified guidelines.</a:t>
            </a:r>
            <a:endParaRPr sz="1500">
              <a:solidFill>
                <a:srgbClr val="242424"/>
              </a:solidFill>
              <a:highlight>
                <a:srgbClr val="FFFFFF"/>
              </a:highlight>
              <a:latin typeface="Georgia"/>
              <a:ea typeface="Georgia"/>
              <a:cs typeface="Georgia"/>
              <a:sym typeface="Georgia"/>
            </a:endParaRPr>
          </a:p>
          <a:p>
            <a:pPr indent="-323850" lvl="0" marL="749300" rtl="0" algn="l">
              <a:lnSpc>
                <a:spcPct val="218181"/>
              </a:lnSpc>
              <a:spcBef>
                <a:spcPts val="0"/>
              </a:spcBef>
              <a:spcAft>
                <a:spcPts val="0"/>
              </a:spcAft>
              <a:buClr>
                <a:srgbClr val="242424"/>
              </a:buClr>
              <a:buSzPts val="1500"/>
              <a:buFont typeface="Georgia"/>
              <a:buChar char="●"/>
            </a:pPr>
            <a:r>
              <a:rPr lang="en" sz="1500" u="sng">
                <a:solidFill>
                  <a:schemeClr val="hlink"/>
                </a:solidFill>
                <a:highlight>
                  <a:srgbClr val="FFFFFF"/>
                </a:highlight>
                <a:latin typeface="Georgia"/>
                <a:ea typeface="Georgia"/>
                <a:cs typeface="Georgia"/>
                <a:sym typeface="Georgia"/>
                <a:hlinkClick r:id="rId5"/>
              </a:rPr>
              <a:t>Correctness</a:t>
            </a:r>
            <a:r>
              <a:rPr lang="en" sz="1500">
                <a:solidFill>
                  <a:srgbClr val="242424"/>
                </a:solidFill>
                <a:highlight>
                  <a:srgbClr val="FFFFFF"/>
                </a:highlight>
                <a:latin typeface="Georgia"/>
                <a:ea typeface="Georgia"/>
                <a:cs typeface="Georgia"/>
                <a:sym typeface="Georgia"/>
              </a:rPr>
              <a:t>: assess the relevance and correctness of a generated answer against a reference answer.</a:t>
            </a:r>
            <a:endParaRPr sz="1500">
              <a:solidFill>
                <a:srgbClr val="242424"/>
              </a:solidFill>
              <a:highlight>
                <a:srgbClr val="FFFFFF"/>
              </a:highlight>
              <a:latin typeface="Georgia"/>
              <a:ea typeface="Georgia"/>
              <a:cs typeface="Georgia"/>
              <a:sym typeface="Georgia"/>
            </a:endParaRPr>
          </a:p>
          <a:p>
            <a:pPr indent="-323850" lvl="0" marL="749300" rtl="0" algn="l">
              <a:lnSpc>
                <a:spcPct val="218181"/>
              </a:lnSpc>
              <a:spcBef>
                <a:spcPts val="0"/>
              </a:spcBef>
              <a:spcAft>
                <a:spcPts val="0"/>
              </a:spcAft>
              <a:buClr>
                <a:srgbClr val="242424"/>
              </a:buClr>
              <a:buSzPts val="1500"/>
              <a:buFont typeface="Georgia"/>
              <a:buChar char="●"/>
            </a:pPr>
            <a:r>
              <a:rPr lang="en" sz="1500" u="sng">
                <a:solidFill>
                  <a:schemeClr val="hlink"/>
                </a:solidFill>
                <a:highlight>
                  <a:srgbClr val="FFFFFF"/>
                </a:highlight>
                <a:latin typeface="Georgia"/>
                <a:ea typeface="Georgia"/>
                <a:cs typeface="Georgia"/>
                <a:sym typeface="Georgia"/>
                <a:hlinkClick r:id="rId6"/>
              </a:rPr>
              <a:t>Embedding similarity</a:t>
            </a:r>
            <a:r>
              <a:rPr lang="en" sz="1500">
                <a:solidFill>
                  <a:srgbClr val="242424"/>
                </a:solidFill>
                <a:highlight>
                  <a:srgbClr val="FFFFFF"/>
                </a:highlight>
                <a:latin typeface="Georgia"/>
                <a:ea typeface="Georgia"/>
                <a:cs typeface="Georgia"/>
                <a:sym typeface="Georgia"/>
              </a:rPr>
              <a:t>: evaluate the quality of a question-answer system via semantic similarity.</a:t>
            </a:r>
            <a:endParaRPr sz="1500">
              <a:solidFill>
                <a:srgbClr val="242424"/>
              </a:solidFill>
              <a:highlight>
                <a:srgbClr val="FFFFFF"/>
              </a:highlight>
              <a:latin typeface="Georgia"/>
              <a:ea typeface="Georgia"/>
              <a:cs typeface="Georgia"/>
              <a:sym typeface="Georgia"/>
            </a:endParaRPr>
          </a:p>
          <a:p>
            <a:pPr indent="-323850" lvl="0" marL="749300" rtl="0" algn="l">
              <a:lnSpc>
                <a:spcPct val="218181"/>
              </a:lnSpc>
              <a:spcBef>
                <a:spcPts val="0"/>
              </a:spcBef>
              <a:spcAft>
                <a:spcPts val="0"/>
              </a:spcAft>
              <a:buClr>
                <a:srgbClr val="242424"/>
              </a:buClr>
              <a:buSzPts val="1500"/>
              <a:buFont typeface="Georgia"/>
              <a:buChar char="●"/>
            </a:pPr>
            <a:r>
              <a:rPr lang="en" sz="1500" u="sng">
                <a:solidFill>
                  <a:schemeClr val="hlink"/>
                </a:solidFill>
                <a:highlight>
                  <a:srgbClr val="FFFFFF"/>
                </a:highlight>
                <a:latin typeface="Georgia"/>
                <a:ea typeface="Georgia"/>
                <a:cs typeface="Georgia"/>
                <a:sym typeface="Georgia"/>
                <a:hlinkClick r:id="rId7"/>
              </a:rPr>
              <a:t>Integration with DeepEval</a:t>
            </a:r>
            <a:r>
              <a:rPr lang="en" sz="1500">
                <a:solidFill>
                  <a:srgbClr val="242424"/>
                </a:solidFill>
                <a:highlight>
                  <a:srgbClr val="FFFFFF"/>
                </a:highlight>
                <a:latin typeface="Georgia"/>
                <a:ea typeface="Georgia"/>
                <a:cs typeface="Georgia"/>
                <a:sym typeface="Georgia"/>
              </a:rPr>
              <a:t>: unit test your LLMs with DeepEval and LlamaIndex integration.</a:t>
            </a:r>
            <a:endParaRPr sz="1500">
              <a:solidFill>
                <a:srgbClr val="242424"/>
              </a:solidFill>
              <a:highlight>
                <a:srgbClr val="FFFFFF"/>
              </a:highlight>
              <a:latin typeface="Georgia"/>
              <a:ea typeface="Georgia"/>
              <a:cs typeface="Georgia"/>
              <a:sym typeface="Georgia"/>
            </a:endParaRPr>
          </a:p>
          <a:p>
            <a:pPr indent="-323850" lvl="0" marL="749300" rtl="0" algn="l">
              <a:lnSpc>
                <a:spcPct val="218181"/>
              </a:lnSpc>
              <a:spcBef>
                <a:spcPts val="0"/>
              </a:spcBef>
              <a:spcAft>
                <a:spcPts val="0"/>
              </a:spcAft>
              <a:buClr>
                <a:srgbClr val="242424"/>
              </a:buClr>
              <a:buSzPts val="1500"/>
              <a:buFont typeface="Georgia"/>
              <a:buChar char="●"/>
            </a:pPr>
            <a:r>
              <a:rPr lang="en" sz="1500" u="sng">
                <a:solidFill>
                  <a:schemeClr val="hlink"/>
                </a:solidFill>
                <a:highlight>
                  <a:srgbClr val="FFFFFF"/>
                </a:highlight>
                <a:latin typeface="Georgia"/>
                <a:ea typeface="Georgia"/>
                <a:cs typeface="Georgia"/>
                <a:sym typeface="Georgia"/>
                <a:hlinkClick r:id="rId8"/>
              </a:rPr>
              <a:t>Question Generation</a:t>
            </a:r>
            <a:r>
              <a:rPr lang="en" sz="1500">
                <a:solidFill>
                  <a:srgbClr val="242424"/>
                </a:solidFill>
                <a:highlight>
                  <a:srgbClr val="FFFFFF"/>
                </a:highlight>
                <a:latin typeface="Georgia"/>
                <a:ea typeface="Georgia"/>
                <a:cs typeface="Georgia"/>
                <a:sym typeface="Georgia"/>
              </a:rPr>
              <a:t>: use </a:t>
            </a:r>
            <a:r>
              <a:rPr lang="en" sz="1150">
                <a:solidFill>
                  <a:srgbClr val="242424"/>
                </a:solidFill>
                <a:highlight>
                  <a:srgbClr val="F2F2F2"/>
                </a:highlight>
                <a:latin typeface="Courier New"/>
                <a:ea typeface="Courier New"/>
                <a:cs typeface="Courier New"/>
                <a:sym typeface="Courier New"/>
              </a:rPr>
              <a:t>DatasetGenerator</a:t>
            </a:r>
            <a:r>
              <a:rPr lang="en" sz="1500">
                <a:solidFill>
                  <a:srgbClr val="242424"/>
                </a:solidFill>
                <a:highlight>
                  <a:srgbClr val="FFFFFF"/>
                </a:highlight>
                <a:latin typeface="Georgia"/>
                <a:ea typeface="Georgia"/>
                <a:cs typeface="Georgia"/>
                <a:sym typeface="Georgia"/>
              </a:rPr>
              <a:t> to generate a list of questions that could be asked about your data.</a:t>
            </a:r>
            <a:endParaRPr sz="1500">
              <a:solidFill>
                <a:srgbClr val="242424"/>
              </a:solidFill>
              <a:highlight>
                <a:srgbClr val="FFFFFF"/>
              </a:highlight>
              <a:latin typeface="Georgia"/>
              <a:ea typeface="Georgia"/>
              <a:cs typeface="Georgia"/>
              <a:sym typeface="Georgia"/>
            </a:endParaRPr>
          </a:p>
          <a:p>
            <a:pPr indent="-323850" lvl="0" marL="749300" rtl="0" algn="l">
              <a:lnSpc>
                <a:spcPct val="218181"/>
              </a:lnSpc>
              <a:spcBef>
                <a:spcPts val="0"/>
              </a:spcBef>
              <a:spcAft>
                <a:spcPts val="0"/>
              </a:spcAft>
              <a:buClr>
                <a:srgbClr val="242424"/>
              </a:buClr>
              <a:buSzPts val="1500"/>
              <a:buFont typeface="Georgia"/>
              <a:buChar char="●"/>
            </a:pPr>
            <a:r>
              <a:rPr lang="en" sz="1150" u="sng">
                <a:solidFill>
                  <a:schemeClr val="hlink"/>
                </a:solidFill>
                <a:highlight>
                  <a:srgbClr val="F2F2F2"/>
                </a:highlight>
                <a:latin typeface="Courier New"/>
                <a:ea typeface="Courier New"/>
                <a:cs typeface="Courier New"/>
                <a:sym typeface="Courier New"/>
                <a:hlinkClick r:id="rId9"/>
              </a:rPr>
              <a:t>BatchEvalRunner</a:t>
            </a:r>
            <a:r>
              <a:rPr lang="en" sz="1500">
                <a:solidFill>
                  <a:srgbClr val="242424"/>
                </a:solidFill>
                <a:highlight>
                  <a:srgbClr val="FFFFFF"/>
                </a:highlight>
                <a:latin typeface="Georgia"/>
                <a:ea typeface="Georgia"/>
                <a:cs typeface="Georgia"/>
                <a:sym typeface="Georgia"/>
              </a:rPr>
              <a:t>: run a series of evaluations asynchronously.</a:t>
            </a:r>
            <a:endParaRPr sz="1500">
              <a:solidFill>
                <a:srgbClr val="242424"/>
              </a:solidFill>
              <a:highlight>
                <a:srgbClr val="FFFFFF"/>
              </a:highlight>
              <a:latin typeface="Georgia"/>
              <a:ea typeface="Georgia"/>
              <a:cs typeface="Georgia"/>
              <a:sym typeface="Georgia"/>
            </a:endParaRPr>
          </a:p>
          <a:p>
            <a:pPr indent="-323850" lvl="0" marL="749300" rtl="0" algn="l">
              <a:lnSpc>
                <a:spcPct val="218181"/>
              </a:lnSpc>
              <a:spcBef>
                <a:spcPts val="0"/>
              </a:spcBef>
              <a:spcAft>
                <a:spcPts val="0"/>
              </a:spcAft>
              <a:buClr>
                <a:srgbClr val="242424"/>
              </a:buClr>
              <a:buSzPts val="1500"/>
              <a:buFont typeface="Georgia"/>
              <a:buChar char="●"/>
            </a:pPr>
            <a:r>
              <a:rPr lang="en" sz="1500" u="sng">
                <a:solidFill>
                  <a:schemeClr val="hlink"/>
                </a:solidFill>
                <a:highlight>
                  <a:srgbClr val="FFFFFF"/>
                </a:highlight>
                <a:latin typeface="Georgia"/>
                <a:ea typeface="Georgia"/>
                <a:cs typeface="Georgia"/>
                <a:sym typeface="Georgia"/>
                <a:hlinkClick r:id="rId10"/>
              </a:rPr>
              <a:t>Retrieval Eval</a:t>
            </a:r>
            <a:r>
              <a:rPr lang="en" sz="1500">
                <a:solidFill>
                  <a:srgbClr val="242424"/>
                </a:solidFill>
                <a:highlight>
                  <a:srgbClr val="FFFFFF"/>
                </a:highlight>
                <a:latin typeface="Georgia"/>
                <a:ea typeface="Georgia"/>
                <a:cs typeface="Georgia"/>
                <a:sym typeface="Georgia"/>
              </a:rPr>
              <a:t>: evaluate the quality of any Retriever module.</a:t>
            </a:r>
            <a:endParaRPr sz="1500">
              <a:solidFill>
                <a:srgbClr val="242424"/>
              </a:solidFill>
              <a:highlight>
                <a:srgbClr val="FFFFFF"/>
              </a:highlight>
              <a:latin typeface="Georgia"/>
              <a:ea typeface="Georgia"/>
              <a:cs typeface="Georgia"/>
              <a:sym typeface="Georgia"/>
            </a:endParaRPr>
          </a:p>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g28a59edd64c_1_2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4" name="Google Shape;454;g28a59edd64c_1_2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g28a59edd64c_1_3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5" name="Google Shape;465;g28a59edd64c_1_3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28706cc979c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28706cc979c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600">
                <a:solidFill>
                  <a:schemeClr val="dk1"/>
                </a:solidFill>
              </a:rPr>
              <a:t>It all started with the 2 of us , playing around with image generators</a:t>
            </a:r>
            <a:endParaRPr sz="1600">
              <a:solidFill>
                <a:schemeClr val="dk1"/>
              </a:solidFill>
            </a:endParaRPr>
          </a:p>
          <a:p>
            <a:pPr indent="0" lvl="0" marL="0" rtl="0" algn="l">
              <a:lnSpc>
                <a:spcPct val="115000"/>
              </a:lnSpc>
              <a:spcBef>
                <a:spcPts val="0"/>
              </a:spcBef>
              <a:spcAft>
                <a:spcPts val="0"/>
              </a:spcAft>
              <a:buNone/>
            </a:pPr>
            <a:r>
              <a:rPr lang="en" sz="1600">
                <a:solidFill>
                  <a:schemeClr val="dk1"/>
                </a:solidFill>
              </a:rPr>
              <a:t>Ask about MidJourney</a:t>
            </a:r>
            <a:endParaRPr sz="1600">
              <a:solidFill>
                <a:schemeClr val="dk1"/>
              </a:solidFill>
            </a:endParaRPr>
          </a:p>
          <a:p>
            <a:pPr indent="0" lvl="0" marL="0" rtl="0" algn="l">
              <a:lnSpc>
                <a:spcPct val="115000"/>
              </a:lnSpc>
              <a:spcBef>
                <a:spcPts val="0"/>
              </a:spcBef>
              <a:spcAft>
                <a:spcPts val="0"/>
              </a:spcAft>
              <a:buNone/>
            </a:pPr>
            <a:r>
              <a:rPr lang="en" sz="1600">
                <a:solidFill>
                  <a:schemeClr val="dk1"/>
                </a:solidFill>
              </a:rPr>
              <a:t>Maybe we have open source lovers here, so should ask about Stable diffusion</a:t>
            </a:r>
            <a:endParaRPr sz="1600">
              <a:solidFill>
                <a:schemeClr val="dk1"/>
              </a:solidFill>
            </a:endParaRPr>
          </a:p>
          <a:p>
            <a:pPr indent="0" lvl="0" marL="0" rtl="0" algn="l">
              <a:spcBef>
                <a:spcPts val="0"/>
              </a:spcBef>
              <a:spcAft>
                <a:spcPts val="0"/>
              </a:spcAft>
              <a:buClr>
                <a:schemeClr val="dk1"/>
              </a:buClr>
              <a:buSzPts val="1100"/>
              <a:buFont typeface="Arial"/>
              <a:buNone/>
            </a:pPr>
            <a:r>
              <a:t/>
            </a:r>
            <a:endParaRPr sz="1600">
              <a:solidFill>
                <a:schemeClr val="dk1"/>
              </a:solidFill>
            </a:endParaRPr>
          </a:p>
          <a:p>
            <a:pPr indent="0" lvl="0" marL="0" rtl="0" algn="l">
              <a:spcBef>
                <a:spcPts val="0"/>
              </a:spcBef>
              <a:spcAft>
                <a:spcPts val="0"/>
              </a:spcAft>
              <a:buNone/>
            </a:pPr>
            <a:r>
              <a:t/>
            </a:r>
            <a:endParaRPr sz="1600"/>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g28706cc979c_0_17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1" name="Google Shape;471;g28706cc979c_0_17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400">
                <a:solidFill>
                  <a:schemeClr val="dk1"/>
                </a:solidFill>
              </a:rPr>
              <a:t>Where to start</a:t>
            </a:r>
            <a:endParaRPr sz="1400">
              <a:solidFill>
                <a:schemeClr val="dk1"/>
              </a:solidFill>
            </a:endParaRPr>
          </a:p>
          <a:p>
            <a:pPr indent="-317500" lvl="0" marL="457200" rtl="0" algn="l">
              <a:lnSpc>
                <a:spcPct val="115000"/>
              </a:lnSpc>
              <a:spcBef>
                <a:spcPts val="0"/>
              </a:spcBef>
              <a:spcAft>
                <a:spcPts val="0"/>
              </a:spcAft>
              <a:buClr>
                <a:schemeClr val="dk1"/>
              </a:buClr>
              <a:buSzPts val="1400"/>
              <a:buChar char="-"/>
            </a:pPr>
            <a:r>
              <a:rPr lang="en" sz="1400">
                <a:solidFill>
                  <a:schemeClr val="dk1"/>
                </a:solidFill>
              </a:rPr>
              <a:t>Have a problem to begin with, a use cases that you believe in</a:t>
            </a:r>
            <a:endParaRPr sz="1400">
              <a:solidFill>
                <a:schemeClr val="dk1"/>
              </a:solidFill>
            </a:endParaRPr>
          </a:p>
          <a:p>
            <a:pPr indent="-317500" lvl="0" marL="457200" rtl="0" algn="l">
              <a:lnSpc>
                <a:spcPct val="115000"/>
              </a:lnSpc>
              <a:spcBef>
                <a:spcPts val="0"/>
              </a:spcBef>
              <a:spcAft>
                <a:spcPts val="0"/>
              </a:spcAft>
              <a:buClr>
                <a:schemeClr val="dk1"/>
              </a:buClr>
              <a:buSzPts val="1400"/>
              <a:buChar char="-"/>
            </a:pPr>
            <a:r>
              <a:rPr lang="en" sz="1400">
                <a:solidFill>
                  <a:schemeClr val="dk1"/>
                </a:solidFill>
              </a:rPr>
              <a:t>Look for open source alternatives to help you out. Maciej alreayd presented you an architecture, so using tools such as… and models such as …. could help</a:t>
            </a:r>
            <a:endParaRPr sz="1400">
              <a:solidFill>
                <a:schemeClr val="dk1"/>
              </a:solidFill>
            </a:endParaRPr>
          </a:p>
          <a:p>
            <a:pPr indent="0" lvl="0" marL="0" rtl="0" algn="l">
              <a:lnSpc>
                <a:spcPct val="115000"/>
              </a:lnSpc>
              <a:spcBef>
                <a:spcPts val="0"/>
              </a:spcBef>
              <a:spcAft>
                <a:spcPts val="0"/>
              </a:spcAft>
              <a:buNone/>
            </a:pPr>
            <a:r>
              <a:rPr lang="en" sz="1400">
                <a:solidFill>
                  <a:schemeClr val="dk1"/>
                </a:solidFill>
              </a:rPr>
              <a:t>Large language models, exactly like AI in general, is here to stay. Having 0 skills now is no problem, the world gives you enough resources to become tomorrow’s hero.</a:t>
            </a:r>
            <a:endParaRPr sz="1400"/>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g28706cc979c_0_205:notes"/>
          <p:cNvSpPr/>
          <p:nvPr>
            <p:ph idx="2" type="sldImg"/>
          </p:nvPr>
        </p:nvSpPr>
        <p:spPr>
          <a:xfrm>
            <a:off x="1143128" y="685791"/>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81" name="Google Shape;481;g28706cc979c_0_205:notes"/>
          <p:cNvSpPr txBox="1"/>
          <p:nvPr>
            <p:ph idx="1" type="body"/>
          </p:nvPr>
        </p:nvSpPr>
        <p:spPr>
          <a:xfrm>
            <a:off x="685784" y="4343396"/>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900">
                <a:latin typeface="Ubuntu"/>
                <a:ea typeface="Ubuntu"/>
                <a:cs typeface="Ubuntu"/>
                <a:sym typeface="Ubuntu"/>
              </a:rPr>
              <a:t>Aspire to universal enterprise platform</a:t>
            </a:r>
            <a:endParaRPr sz="900">
              <a:latin typeface="Ubuntu"/>
              <a:ea typeface="Ubuntu"/>
              <a:cs typeface="Ubuntu"/>
              <a:sym typeface="Ubuntu"/>
            </a:endParaRPr>
          </a:p>
          <a:p>
            <a:pPr indent="0" lvl="0" marL="0" rtl="0" algn="l">
              <a:spcBef>
                <a:spcPts val="0"/>
              </a:spcBef>
              <a:spcAft>
                <a:spcPts val="0"/>
              </a:spcAft>
              <a:buNone/>
            </a:pPr>
            <a:r>
              <a:rPr lang="en" sz="900">
                <a:latin typeface="Ubuntu"/>
                <a:ea typeface="Ubuntu"/>
                <a:cs typeface="Ubuntu"/>
                <a:sym typeface="Ubuntu"/>
              </a:rPr>
              <a:t>Procurement as a driver of company-wide policy</a:t>
            </a:r>
            <a:endParaRPr sz="900">
              <a:latin typeface="Ubuntu"/>
              <a:ea typeface="Ubuntu"/>
              <a:cs typeface="Ubuntu"/>
              <a:sym typeface="Ubuntu"/>
            </a:endParaRPr>
          </a:p>
          <a:p>
            <a:pPr indent="0" lvl="0" marL="0" rtl="0" algn="l">
              <a:spcBef>
                <a:spcPts val="0"/>
              </a:spcBef>
              <a:spcAft>
                <a:spcPts val="0"/>
              </a:spcAft>
              <a:buNone/>
            </a:pPr>
            <a:r>
              <a:rPr lang="en" sz="900">
                <a:latin typeface="Ubuntu"/>
                <a:ea typeface="Ubuntu"/>
                <a:cs typeface="Ubuntu"/>
                <a:sym typeface="Ubuntu"/>
              </a:rPr>
              <a:t>Give examples of security, compliance and support</a:t>
            </a:r>
            <a:endParaRPr sz="900">
              <a:latin typeface="Ubuntu"/>
              <a:ea typeface="Ubuntu"/>
              <a:cs typeface="Ubuntu"/>
              <a:sym typeface="Ubuntu"/>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g28706cc979c_0_4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1" name="Google Shape;491;g28706cc979c_0_4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28706cc979c_0_5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28706cc979c_0_5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288316e461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288316e461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350">
                <a:solidFill>
                  <a:schemeClr val="dk1"/>
                </a:solidFill>
                <a:highlight>
                  <a:srgbClr val="FFFFFF"/>
                </a:highlight>
                <a:latin typeface="Ubuntu"/>
                <a:ea typeface="Ubuntu"/>
                <a:cs typeface="Ubuntu"/>
                <a:sym typeface="Ubuntu"/>
              </a:rPr>
              <a:t>LLM refers to models that use deep learning techniques to capture complex patterns to produce text. They usually trained using self-supervised learning. </a:t>
            </a:r>
            <a:endParaRPr sz="1350">
              <a:solidFill>
                <a:schemeClr val="dk1"/>
              </a:solidFill>
              <a:highlight>
                <a:srgbClr val="FFFFFF"/>
              </a:highlight>
              <a:latin typeface="Ubuntu"/>
              <a:ea typeface="Ubuntu"/>
              <a:cs typeface="Ubuntu"/>
              <a:sym typeface="Ubuntu"/>
            </a:endParaRPr>
          </a:p>
          <a:p>
            <a:pPr indent="0" lvl="0" marL="0" rtl="0" algn="l">
              <a:lnSpc>
                <a:spcPct val="115000"/>
              </a:lnSpc>
              <a:spcBef>
                <a:spcPts val="0"/>
              </a:spcBef>
              <a:spcAft>
                <a:spcPts val="0"/>
              </a:spcAft>
              <a:buNone/>
            </a:pPr>
            <a:r>
              <a:t/>
            </a:r>
            <a:endParaRPr sz="1350">
              <a:solidFill>
                <a:schemeClr val="dk1"/>
              </a:solidFill>
              <a:highlight>
                <a:srgbClr val="FFFFFF"/>
              </a:highlight>
              <a:latin typeface="Ubuntu"/>
              <a:ea typeface="Ubuntu"/>
              <a:cs typeface="Ubuntu"/>
              <a:sym typeface="Ubuntu"/>
            </a:endParaRPr>
          </a:p>
          <a:p>
            <a:pPr indent="0" lvl="0" marL="0" rtl="0" algn="l">
              <a:lnSpc>
                <a:spcPct val="115000"/>
              </a:lnSpc>
              <a:spcBef>
                <a:spcPts val="0"/>
              </a:spcBef>
              <a:spcAft>
                <a:spcPts val="0"/>
              </a:spcAft>
              <a:buNone/>
            </a:pPr>
            <a:r>
              <a:rPr lang="en" sz="1350">
                <a:solidFill>
                  <a:schemeClr val="dk1"/>
                </a:solidFill>
                <a:highlight>
                  <a:srgbClr val="FFFFFF"/>
                </a:highlight>
                <a:latin typeface="Ubuntu"/>
                <a:ea typeface="Ubuntu"/>
                <a:cs typeface="Ubuntu"/>
                <a:sym typeface="Ubuntu"/>
              </a:rPr>
              <a:t>They  are beyond the scene of a large transformer model, which is too massive to run on a single machine. LLMs are often provided as an API or web interface.</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288316e4617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288316e4617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dk1"/>
                </a:solidFill>
                <a:highlight>
                  <a:srgbClr val="FFFFFF"/>
                </a:highlight>
                <a:latin typeface="Roboto"/>
                <a:ea typeface="Roboto"/>
                <a:cs typeface="Roboto"/>
                <a:sym typeface="Roboto"/>
              </a:rPr>
              <a:t>are trained on huge data sets with many parameters. </a:t>
            </a:r>
            <a:endParaRPr sz="1600">
              <a:solidFill>
                <a:schemeClr val="dk1"/>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600">
              <a:solidFill>
                <a:schemeClr val="dk1"/>
              </a:solidFill>
              <a:highlight>
                <a:srgbClr val="FFFFFF"/>
              </a:highlight>
              <a:latin typeface="Roboto"/>
              <a:ea typeface="Roboto"/>
              <a:cs typeface="Roboto"/>
              <a:sym typeface="Roboto"/>
            </a:endParaRPr>
          </a:p>
          <a:p>
            <a:pPr indent="0" lvl="0" marL="0" rtl="0" algn="l">
              <a:spcBef>
                <a:spcPts val="0"/>
              </a:spcBef>
              <a:spcAft>
                <a:spcPts val="0"/>
              </a:spcAft>
              <a:buNone/>
            </a:pPr>
            <a:r>
              <a:rPr lang="en" sz="1600">
                <a:solidFill>
                  <a:schemeClr val="dk1"/>
                </a:solidFill>
                <a:highlight>
                  <a:srgbClr val="FFFFFF"/>
                </a:highlight>
                <a:latin typeface="Roboto"/>
                <a:ea typeface="Roboto"/>
                <a:cs typeface="Roboto"/>
                <a:sym typeface="Roboto"/>
              </a:rPr>
              <a:t>Generative Pre-trained Transformer version 3 (GPT-3) has more than </a:t>
            </a:r>
            <a:r>
              <a:rPr lang="en" sz="1600">
                <a:solidFill>
                  <a:srgbClr val="264CD6"/>
                </a:solidFill>
                <a:highlight>
                  <a:srgbClr val="FFFFFF"/>
                </a:highlight>
                <a:uFill>
                  <a:noFill/>
                </a:uFill>
                <a:latin typeface="Roboto"/>
                <a:ea typeface="Roboto"/>
                <a:cs typeface="Roboto"/>
                <a:sym typeface="Roboto"/>
                <a:hlinkClick r:id="rId2">
                  <a:extLst>
                    <a:ext uri="{A12FA001-AC4F-418D-AE19-62706E023703}">
                      <ahyp:hlinkClr val="tx"/>
                    </a:ext>
                  </a:extLst>
                </a:hlinkClick>
              </a:rPr>
              <a:t>175 billion parameters and was trained on about 45 TB of text</a:t>
            </a:r>
            <a:r>
              <a:rPr lang="en" sz="1600">
                <a:solidFill>
                  <a:schemeClr val="dk1"/>
                </a:solidFill>
                <a:highlight>
                  <a:srgbClr val="FFFFFF"/>
                </a:highlight>
                <a:latin typeface="Roboto"/>
                <a:ea typeface="Roboto"/>
                <a:cs typeface="Roboto"/>
                <a:sym typeface="Roboto"/>
              </a:rPr>
              <a:t>. This is how they can have such broad applicability.</a:t>
            </a:r>
            <a:endParaRPr sz="1200"/>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28862601e8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28862601e8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60000"/>
              </a:lnSpc>
              <a:spcBef>
                <a:spcPts val="0"/>
              </a:spcBef>
              <a:spcAft>
                <a:spcPts val="0"/>
              </a:spcAft>
              <a:buNone/>
            </a:pPr>
            <a:r>
              <a:rPr lang="en" sz="1900">
                <a:solidFill>
                  <a:schemeClr val="dk1"/>
                </a:solidFill>
                <a:highlight>
                  <a:schemeClr val="lt1"/>
                </a:highlight>
                <a:latin typeface="Roboto"/>
                <a:ea typeface="Roboto"/>
                <a:cs typeface="Roboto"/>
                <a:sym typeface="Roboto"/>
              </a:rPr>
              <a:t>that they operate primarily on human language.</a:t>
            </a:r>
            <a:endParaRPr sz="1900">
              <a:solidFill>
                <a:schemeClr val="dk1"/>
              </a:solidFill>
              <a:highlight>
                <a:schemeClr val="lt1"/>
              </a:highlight>
              <a:latin typeface="Roboto"/>
              <a:ea typeface="Roboto"/>
              <a:cs typeface="Roboto"/>
              <a:sym typeface="Roboto"/>
            </a:endParaRPr>
          </a:p>
          <a:p>
            <a:pPr indent="0" lvl="0" marL="0" rtl="0" algn="l">
              <a:spcBef>
                <a:spcPts val="1200"/>
              </a:spcBef>
              <a:spcAft>
                <a:spcPts val="0"/>
              </a:spcAft>
              <a:buNone/>
            </a:pPr>
            <a:r>
              <a:t/>
            </a:r>
            <a:endParaRPr sz="1900">
              <a:solidFill>
                <a:schemeClr val="dk1"/>
              </a:solidFill>
              <a:highlight>
                <a:srgbClr val="FFFFFF"/>
              </a:highlight>
              <a:latin typeface="Roboto"/>
              <a:ea typeface="Roboto"/>
              <a:cs typeface="Roboto"/>
              <a:sym typeface="Roboto"/>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28862601e85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28862601e85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900">
                <a:solidFill>
                  <a:schemeClr val="dk1"/>
                </a:solidFill>
                <a:highlight>
                  <a:schemeClr val="lt1"/>
                </a:highlight>
                <a:latin typeface="Roboto"/>
                <a:ea typeface="Roboto"/>
                <a:cs typeface="Roboto"/>
                <a:sym typeface="Roboto"/>
              </a:rPr>
              <a:t>t</a:t>
            </a:r>
            <a:r>
              <a:rPr lang="en" sz="1900">
                <a:solidFill>
                  <a:schemeClr val="dk1"/>
                </a:solidFill>
                <a:highlight>
                  <a:schemeClr val="lt1"/>
                </a:highlight>
                <a:latin typeface="Roboto"/>
                <a:ea typeface="Roboto"/>
                <a:cs typeface="Roboto"/>
                <a:sym typeface="Roboto"/>
              </a:rPr>
              <a:t>hey are used to find patterns or make predictions within data.</a:t>
            </a:r>
            <a:endParaRPr sz="1900">
              <a:solidFill>
                <a:schemeClr val="dk1"/>
              </a:solidFill>
              <a:highlight>
                <a:schemeClr val="lt1"/>
              </a:highlight>
              <a:latin typeface="Roboto"/>
              <a:ea typeface="Roboto"/>
              <a:cs typeface="Roboto"/>
              <a:sym typeface="Roboto"/>
            </a:endParaRPr>
          </a:p>
          <a:p>
            <a:pPr indent="0" lvl="0" marL="0" rtl="0" algn="l">
              <a:spcBef>
                <a:spcPts val="0"/>
              </a:spcBef>
              <a:spcAft>
                <a:spcPts val="0"/>
              </a:spcAft>
              <a:buNone/>
            </a:pPr>
            <a:r>
              <a:t/>
            </a:r>
            <a:endParaRPr sz="1500">
              <a:solidFill>
                <a:schemeClr val="dk1"/>
              </a:solidFill>
              <a:highlight>
                <a:srgbClr val="FFFFFF"/>
              </a:highlight>
              <a:latin typeface="Roboto"/>
              <a:ea typeface="Roboto"/>
              <a:cs typeface="Roboto"/>
              <a:sym typeface="Roboto"/>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28706cc979c_0_5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28706cc979c_0_5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202124"/>
                </a:solidFill>
                <a:highlight>
                  <a:srgbClr val="FFFFFF"/>
                </a:highlight>
                <a:latin typeface="Roboto"/>
                <a:ea typeface="Roboto"/>
                <a:cs typeface="Roboto"/>
                <a:sym typeface="Roboto"/>
              </a:rPr>
              <a:t>As LLMs have grown in size, so have their capabilities. </a:t>
            </a:r>
            <a:endParaRPr sz="1800">
              <a:solidFill>
                <a:srgbClr val="202124"/>
              </a:solidFill>
              <a:highlight>
                <a:srgbClr val="FFFFFF"/>
              </a:highlight>
              <a:latin typeface="Roboto"/>
              <a:ea typeface="Roboto"/>
              <a:cs typeface="Roboto"/>
              <a:sym typeface="Roboto"/>
            </a:endParaRPr>
          </a:p>
          <a:p>
            <a:pPr indent="0" lvl="0" marL="0" rtl="0" algn="l">
              <a:spcBef>
                <a:spcPts val="0"/>
              </a:spcBef>
              <a:spcAft>
                <a:spcPts val="0"/>
              </a:spcAft>
              <a:buNone/>
            </a:pPr>
            <a:r>
              <a:rPr lang="en" sz="1800">
                <a:solidFill>
                  <a:srgbClr val="202124"/>
                </a:solidFill>
                <a:highlight>
                  <a:srgbClr val="FFFFFF"/>
                </a:highlight>
                <a:latin typeface="Roboto"/>
                <a:ea typeface="Roboto"/>
                <a:cs typeface="Roboto"/>
                <a:sym typeface="Roboto"/>
              </a:rPr>
              <a:t>Broadly, LLM use cases for text-based content can be divided up in the following manner: </a:t>
            </a:r>
            <a:endParaRPr sz="1800">
              <a:solidFill>
                <a:srgbClr val="202124"/>
              </a:solidFill>
              <a:highlight>
                <a:srgbClr val="FFFFFF"/>
              </a:highlight>
              <a:latin typeface="Roboto"/>
              <a:ea typeface="Roboto"/>
              <a:cs typeface="Roboto"/>
              <a:sym typeface="Roboto"/>
            </a:endParaRPr>
          </a:p>
          <a:p>
            <a:pPr indent="0" lvl="0" marL="0" rtl="0" algn="l">
              <a:spcBef>
                <a:spcPts val="0"/>
              </a:spcBef>
              <a:spcAft>
                <a:spcPts val="0"/>
              </a:spcAft>
              <a:buNone/>
            </a:pPr>
            <a:r>
              <a:rPr b="1" lang="en" sz="1800">
                <a:solidFill>
                  <a:srgbClr val="202124"/>
                </a:solidFill>
                <a:highlight>
                  <a:srgbClr val="FFFFFF"/>
                </a:highlight>
                <a:latin typeface="Roboto"/>
                <a:ea typeface="Roboto"/>
                <a:cs typeface="Roboto"/>
                <a:sym typeface="Roboto"/>
              </a:rPr>
              <a:t>Generation</a:t>
            </a:r>
            <a:r>
              <a:rPr lang="en" sz="1800">
                <a:solidFill>
                  <a:srgbClr val="202124"/>
                </a:solidFill>
                <a:highlight>
                  <a:srgbClr val="FFFFFF"/>
                </a:highlight>
                <a:latin typeface="Roboto"/>
                <a:ea typeface="Roboto"/>
                <a:cs typeface="Roboto"/>
                <a:sym typeface="Roboto"/>
              </a:rPr>
              <a:t> (e.g., story writing, marketing content creation)</a:t>
            </a:r>
            <a:endParaRPr sz="1800">
              <a:solidFill>
                <a:srgbClr val="202124"/>
              </a:solidFill>
              <a:highlight>
                <a:srgbClr val="FFFFFF"/>
              </a:highlight>
              <a:latin typeface="Roboto"/>
              <a:ea typeface="Roboto"/>
              <a:cs typeface="Roboto"/>
              <a:sym typeface="Roboto"/>
            </a:endParaRPr>
          </a:p>
          <a:p>
            <a:pPr indent="0" lvl="0" marL="0" rtl="0" algn="l">
              <a:spcBef>
                <a:spcPts val="0"/>
              </a:spcBef>
              <a:spcAft>
                <a:spcPts val="0"/>
              </a:spcAft>
              <a:buNone/>
            </a:pPr>
            <a:r>
              <a:rPr lang="en" sz="1800">
                <a:solidFill>
                  <a:srgbClr val="202124"/>
                </a:solidFill>
                <a:highlight>
                  <a:srgbClr val="FFFFFF"/>
                </a:highlight>
                <a:latin typeface="Roboto"/>
                <a:ea typeface="Roboto"/>
                <a:cs typeface="Roboto"/>
                <a:sym typeface="Roboto"/>
              </a:rPr>
              <a:t> </a:t>
            </a:r>
            <a:r>
              <a:rPr b="1" lang="en" sz="1800">
                <a:solidFill>
                  <a:srgbClr val="202124"/>
                </a:solidFill>
                <a:highlight>
                  <a:srgbClr val="FFFFFF"/>
                </a:highlight>
                <a:latin typeface="Roboto"/>
                <a:ea typeface="Roboto"/>
                <a:cs typeface="Roboto"/>
                <a:sym typeface="Roboto"/>
              </a:rPr>
              <a:t>Summarization</a:t>
            </a:r>
            <a:r>
              <a:rPr lang="en" sz="1800">
                <a:solidFill>
                  <a:srgbClr val="202124"/>
                </a:solidFill>
                <a:highlight>
                  <a:srgbClr val="FFFFFF"/>
                </a:highlight>
                <a:latin typeface="Roboto"/>
                <a:ea typeface="Roboto"/>
                <a:cs typeface="Roboto"/>
                <a:sym typeface="Roboto"/>
              </a:rPr>
              <a:t> (e.g., legal paraphrasing, meeting notes summarization) </a:t>
            </a:r>
            <a:endParaRPr sz="1800">
              <a:solidFill>
                <a:srgbClr val="202124"/>
              </a:solidFill>
              <a:highlight>
                <a:srgbClr val="FFFFFF"/>
              </a:highlight>
              <a:latin typeface="Roboto"/>
              <a:ea typeface="Roboto"/>
              <a:cs typeface="Roboto"/>
              <a:sym typeface="Roboto"/>
            </a:endParaRPr>
          </a:p>
          <a:p>
            <a:pPr indent="0" lvl="0" marL="0" rtl="0" algn="l">
              <a:spcBef>
                <a:spcPts val="0"/>
              </a:spcBef>
              <a:spcAft>
                <a:spcPts val="0"/>
              </a:spcAft>
              <a:buNone/>
            </a:pPr>
            <a:r>
              <a:rPr b="1" lang="en" sz="1800">
                <a:solidFill>
                  <a:srgbClr val="202124"/>
                </a:solidFill>
                <a:highlight>
                  <a:srgbClr val="FFFFFF"/>
                </a:highlight>
                <a:latin typeface="Roboto"/>
                <a:ea typeface="Roboto"/>
                <a:cs typeface="Roboto"/>
                <a:sym typeface="Roboto"/>
              </a:rPr>
              <a:t>Translation</a:t>
            </a:r>
            <a:r>
              <a:rPr lang="en" sz="1800">
                <a:solidFill>
                  <a:srgbClr val="202124"/>
                </a:solidFill>
                <a:highlight>
                  <a:srgbClr val="FFFFFF"/>
                </a:highlight>
                <a:latin typeface="Roboto"/>
                <a:ea typeface="Roboto"/>
                <a:cs typeface="Roboto"/>
                <a:sym typeface="Roboto"/>
              </a:rPr>
              <a:t> (e.g., between languages, text-to-code) </a:t>
            </a:r>
            <a:endParaRPr sz="1800">
              <a:solidFill>
                <a:srgbClr val="202124"/>
              </a:solidFill>
              <a:highlight>
                <a:srgbClr val="FFFFFF"/>
              </a:highlight>
              <a:latin typeface="Roboto"/>
              <a:ea typeface="Roboto"/>
              <a:cs typeface="Roboto"/>
              <a:sym typeface="Roboto"/>
            </a:endParaRPr>
          </a:p>
          <a:p>
            <a:pPr indent="0" lvl="0" marL="0" rtl="0" algn="l">
              <a:spcBef>
                <a:spcPts val="0"/>
              </a:spcBef>
              <a:spcAft>
                <a:spcPts val="0"/>
              </a:spcAft>
              <a:buNone/>
            </a:pPr>
            <a:r>
              <a:rPr b="1" lang="en" sz="1800">
                <a:solidFill>
                  <a:srgbClr val="202124"/>
                </a:solidFill>
                <a:highlight>
                  <a:srgbClr val="FFFFFF"/>
                </a:highlight>
                <a:latin typeface="Roboto"/>
                <a:ea typeface="Roboto"/>
                <a:cs typeface="Roboto"/>
                <a:sym typeface="Roboto"/>
              </a:rPr>
              <a:t>Classification</a:t>
            </a:r>
            <a:r>
              <a:rPr lang="en" sz="1800">
                <a:solidFill>
                  <a:srgbClr val="202124"/>
                </a:solidFill>
                <a:highlight>
                  <a:srgbClr val="FFFFFF"/>
                </a:highlight>
                <a:latin typeface="Roboto"/>
                <a:ea typeface="Roboto"/>
                <a:cs typeface="Roboto"/>
                <a:sym typeface="Roboto"/>
              </a:rPr>
              <a:t> (e.g., toxicity classification, sentiment analysis) </a:t>
            </a:r>
            <a:endParaRPr sz="1800">
              <a:solidFill>
                <a:srgbClr val="202124"/>
              </a:solidFill>
              <a:highlight>
                <a:srgbClr val="FFFFFF"/>
              </a:highlight>
              <a:latin typeface="Roboto"/>
              <a:ea typeface="Roboto"/>
              <a:cs typeface="Roboto"/>
              <a:sym typeface="Roboto"/>
            </a:endParaRPr>
          </a:p>
          <a:p>
            <a:pPr indent="0" lvl="0" marL="0" rtl="0" algn="l">
              <a:spcBef>
                <a:spcPts val="0"/>
              </a:spcBef>
              <a:spcAft>
                <a:spcPts val="0"/>
              </a:spcAft>
              <a:buNone/>
            </a:pPr>
            <a:r>
              <a:rPr b="1" lang="en" sz="1800">
                <a:solidFill>
                  <a:srgbClr val="202124"/>
                </a:solidFill>
                <a:highlight>
                  <a:srgbClr val="FFFFFF"/>
                </a:highlight>
                <a:latin typeface="Roboto"/>
                <a:ea typeface="Roboto"/>
                <a:cs typeface="Roboto"/>
                <a:sym typeface="Roboto"/>
              </a:rPr>
              <a:t>Chatbot</a:t>
            </a:r>
            <a:r>
              <a:rPr lang="en" sz="1800">
                <a:solidFill>
                  <a:srgbClr val="202124"/>
                </a:solidFill>
                <a:highlight>
                  <a:srgbClr val="FFFFFF"/>
                </a:highlight>
                <a:latin typeface="Roboto"/>
                <a:ea typeface="Roboto"/>
                <a:cs typeface="Roboto"/>
                <a:sym typeface="Roboto"/>
              </a:rPr>
              <a:t> (e.g., open-domain Q+A, virtual assistants)</a:t>
            </a:r>
            <a:endParaRPr sz="1900"/>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28706cc979c_0_5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28706cc979c_0_5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400">
                <a:solidFill>
                  <a:schemeClr val="dk1"/>
                </a:solidFill>
              </a:rPr>
              <a:t>LLMs are specialised in natural language processing, </a:t>
            </a:r>
            <a:r>
              <a:rPr lang="en" sz="1500">
                <a:solidFill>
                  <a:schemeClr val="dk1"/>
                </a:solidFill>
                <a:highlight>
                  <a:srgbClr val="FFFFFF"/>
                </a:highlight>
              </a:rPr>
              <a:t>not designed for handling structured data, clustering, image analysis, or ranking structured data tasks, where other machine learning models and algorithms like linear regression, logistic regression, or convolutional neural networks (CNNs) would be more appropriate</a:t>
            </a:r>
            <a:endParaRPr sz="1500">
              <a:solidFill>
                <a:schemeClr val="dk1"/>
              </a:solidFill>
              <a:highlight>
                <a:srgbClr val="FFFFFF"/>
              </a:highlight>
            </a:endParaRPr>
          </a:p>
          <a:p>
            <a:pPr indent="-323850" lvl="2" marL="1371600" rtl="0" algn="l">
              <a:lnSpc>
                <a:spcPct val="115000"/>
              </a:lnSpc>
              <a:spcBef>
                <a:spcPts val="0"/>
              </a:spcBef>
              <a:spcAft>
                <a:spcPts val="0"/>
              </a:spcAft>
              <a:buClr>
                <a:schemeClr val="dk1"/>
              </a:buClr>
              <a:buSzPts val="1500"/>
              <a:buAutoNum type="romanLcPeriod"/>
            </a:pPr>
            <a:r>
              <a:rPr lang="en" sz="1500">
                <a:solidFill>
                  <a:schemeClr val="dk1"/>
                </a:solidFill>
                <a:highlight>
                  <a:srgbClr val="FFFFFF"/>
                </a:highlight>
              </a:rPr>
              <a:t>Choice depends on the use case</a:t>
            </a:r>
            <a:endParaRPr sz="1500">
              <a:solidFill>
                <a:schemeClr val="dk1"/>
              </a:solidFill>
              <a:highlight>
                <a:srgbClr val="FFFFFF"/>
              </a:highlight>
            </a:endParaRPr>
          </a:p>
          <a:p>
            <a:pPr indent="-323850" lvl="2" marL="1371600" rtl="0" algn="l">
              <a:lnSpc>
                <a:spcPct val="115000"/>
              </a:lnSpc>
              <a:spcBef>
                <a:spcPts val="0"/>
              </a:spcBef>
              <a:spcAft>
                <a:spcPts val="0"/>
              </a:spcAft>
              <a:buClr>
                <a:schemeClr val="dk1"/>
              </a:buClr>
              <a:buSzPts val="1500"/>
              <a:buAutoNum type="romanLcPeriod"/>
            </a:pPr>
            <a:r>
              <a:rPr lang="en" sz="1500">
                <a:solidFill>
                  <a:schemeClr val="dk1"/>
                </a:solidFill>
                <a:highlight>
                  <a:srgbClr val="FFFFFF"/>
                </a:highlight>
              </a:rPr>
              <a:t>However, LLMs bring some benefits</a:t>
            </a:r>
            <a:endParaRPr sz="1500">
              <a:solidFill>
                <a:schemeClr val="dk1"/>
              </a:solidFill>
              <a:highlight>
                <a:srgbClr val="FFFFFF"/>
              </a:highlight>
            </a:endParaRPr>
          </a:p>
          <a:p>
            <a:pPr indent="0" lvl="0" marL="0" rtl="0" algn="l">
              <a:lnSpc>
                <a:spcPct val="115000"/>
              </a:lnSpc>
              <a:spcBef>
                <a:spcPts val="0"/>
              </a:spcBef>
              <a:spcAft>
                <a:spcPts val="0"/>
              </a:spcAft>
              <a:buNone/>
            </a:pPr>
            <a:r>
              <a:rPr b="1" lang="en" sz="1500">
                <a:solidFill>
                  <a:srgbClr val="131313"/>
                </a:solidFill>
                <a:highlight>
                  <a:srgbClr val="FFFFFF"/>
                </a:highlight>
              </a:rPr>
              <a:t>Improved Performance:</a:t>
            </a:r>
            <a:r>
              <a:rPr lang="en" sz="1500">
                <a:solidFill>
                  <a:schemeClr val="dk1"/>
                </a:solidFill>
                <a:highlight>
                  <a:srgbClr val="FFFFFF"/>
                </a:highlight>
              </a:rPr>
              <a:t> LLMs have shown significant improvements in performance across a wide range of NLP tasks, often surpassing previous state-of-the-art models and sometimes approaching human-level performance.</a:t>
            </a:r>
            <a:endParaRPr sz="1500">
              <a:solidFill>
                <a:schemeClr val="dk1"/>
              </a:solidFill>
              <a:highlight>
                <a:srgbClr val="FFFFFF"/>
              </a:highlight>
            </a:endParaRPr>
          </a:p>
          <a:p>
            <a:pPr indent="0" lvl="0" marL="0" rtl="0" algn="l">
              <a:lnSpc>
                <a:spcPct val="115000"/>
              </a:lnSpc>
              <a:spcBef>
                <a:spcPts val="0"/>
              </a:spcBef>
              <a:spcAft>
                <a:spcPts val="0"/>
              </a:spcAft>
              <a:buNone/>
            </a:pPr>
            <a:r>
              <a:rPr b="1" lang="en" sz="1500">
                <a:solidFill>
                  <a:srgbClr val="131313"/>
                </a:solidFill>
                <a:highlight>
                  <a:srgbClr val="FFFFFF"/>
                </a:highlight>
              </a:rPr>
              <a:t>Few-shot Learning: </a:t>
            </a:r>
            <a:r>
              <a:rPr lang="en" sz="1500">
                <a:solidFill>
                  <a:schemeClr val="dk1"/>
                </a:solidFill>
                <a:highlight>
                  <a:srgbClr val="FFFFFF"/>
                </a:highlight>
              </a:rPr>
              <a:t>LLMs can demonstrate an ability to learn new tasks with limited or no additional training by leveraging the vast knowledge captured during pretraining.</a:t>
            </a:r>
            <a:endParaRPr sz="1500">
              <a:solidFill>
                <a:schemeClr val="dk1"/>
              </a:solidFill>
              <a:highlight>
                <a:srgbClr val="FFFFFF"/>
              </a:highlight>
            </a:endParaRPr>
          </a:p>
          <a:p>
            <a:pPr indent="0" lvl="0" marL="0" rtl="0" algn="l">
              <a:lnSpc>
                <a:spcPct val="115000"/>
              </a:lnSpc>
              <a:spcBef>
                <a:spcPts val="0"/>
              </a:spcBef>
              <a:spcAft>
                <a:spcPts val="0"/>
              </a:spcAft>
              <a:buNone/>
            </a:pPr>
            <a:r>
              <a:rPr b="1" lang="en" sz="1500">
                <a:solidFill>
                  <a:srgbClr val="131313"/>
                </a:solidFill>
                <a:highlight>
                  <a:srgbClr val="FFFFFF"/>
                </a:highlight>
              </a:rPr>
              <a:t>Multitask and Multilingual Capabilities: </a:t>
            </a:r>
            <a:r>
              <a:rPr lang="en" sz="1500">
                <a:solidFill>
                  <a:schemeClr val="dk1"/>
                </a:solidFill>
                <a:highlight>
                  <a:srgbClr val="FFFFFF"/>
                </a:highlight>
              </a:rPr>
              <a:t>LLMs can handle multiple tasks simultaneously and support multiple languages, making them more versatile and adaptable to various use cases.</a:t>
            </a:r>
            <a:endParaRPr sz="14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jp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9.jp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jp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jp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 Id="rId3" Type="http://schemas.openxmlformats.org/officeDocument/2006/relationships/image" Target="../media/image2.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4.png"/><Relationship Id="rId4" Type="http://schemas.openxmlformats.org/officeDocument/2006/relationships/image" Target="../media/image6.png"/><Relationship Id="rId5" Type="http://schemas.openxmlformats.org/officeDocument/2006/relationships/image" Target="../media/image5.png"/><Relationship Id="rId6" Type="http://schemas.openxmlformats.org/officeDocument/2006/relationships/image" Target="../media/image20.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11.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5.jp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4.jp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9.jp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9.jp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3.jp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7.jp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jp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jp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 - blank">
  <p:cSld name="TITLE_1_3">
    <p:spTree>
      <p:nvGrpSpPr>
        <p:cNvPr id="8" name="Shape 8"/>
        <p:cNvGrpSpPr/>
        <p:nvPr/>
      </p:nvGrpSpPr>
      <p:grpSpPr>
        <a:xfrm>
          <a:off x="0" y="0"/>
          <a:ext cx="0" cy="0"/>
          <a:chOff x="0" y="0"/>
          <a:chExt cx="0" cy="0"/>
        </a:xfrm>
      </p:grpSpPr>
    </p:spTree>
  </p:cSld>
  <p:clrMapOvr>
    <a:masterClrMapping/>
  </p:clrMapOvr>
  <p:extLst>
    <p:ext uri="{DCECCB84-F9BA-43D5-87BE-67443E8EF086}">
      <p15:sldGuideLst>
        <p15:guide id="1" orient="horz" pos="3099">
          <p15:clr>
            <a:srgbClr val="FA7B17"/>
          </p15:clr>
        </p15:guide>
      </p15:sldGuideLst>
    </p:ext>
  </p:extLst>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ru Paper v2">
  <p:cSld name="Blank_1_2_1_1">
    <p:bg>
      <p:bgPr>
        <a:blipFill>
          <a:blip r:embed="rId2">
            <a:alphaModFix/>
          </a:blip>
          <a:stretch>
            <a:fillRect/>
          </a:stretch>
        </a:blipFill>
      </p:bgPr>
    </p:bg>
    <p:spTree>
      <p:nvGrpSpPr>
        <p:cNvPr id="50" name="Shape 50"/>
        <p:cNvGrpSpPr/>
        <p:nvPr/>
      </p:nvGrpSpPr>
      <p:grpSpPr>
        <a:xfrm>
          <a:off x="0" y="0"/>
          <a:ext cx="0" cy="0"/>
          <a:chOff x="0" y="0"/>
          <a:chExt cx="0" cy="0"/>
        </a:xfrm>
      </p:grpSpPr>
      <p:sp>
        <p:nvSpPr>
          <p:cNvPr id="51" name="Google Shape;51;p11"/>
          <p:cNvSpPr txBox="1"/>
          <p:nvPr>
            <p:ph type="title"/>
          </p:nvPr>
        </p:nvSpPr>
        <p:spPr>
          <a:xfrm>
            <a:off x="914400" y="1828800"/>
            <a:ext cx="5668200" cy="1193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dk1"/>
              </a:buClr>
              <a:buSzPts val="3200"/>
              <a:buFont typeface="Ubuntu Light"/>
              <a:buNone/>
              <a:defRPr sz="3200">
                <a:solidFill>
                  <a:schemeClr val="dk1"/>
                </a:solidFill>
                <a:latin typeface="Ubuntu Light"/>
                <a:ea typeface="Ubuntu Light"/>
                <a:cs typeface="Ubuntu Light"/>
                <a:sym typeface="Ubuntu Light"/>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p:txBody>
      </p:sp>
      <p:sp>
        <p:nvSpPr>
          <p:cNvPr id="52" name="Google Shape;52;p11"/>
          <p:cNvSpPr txBox="1"/>
          <p:nvPr>
            <p:ph idx="2" type="title"/>
          </p:nvPr>
        </p:nvSpPr>
        <p:spPr>
          <a:xfrm>
            <a:off x="914400" y="2468880"/>
            <a:ext cx="5907900" cy="4008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dk2"/>
              </a:buClr>
              <a:buSzPts val="1600"/>
              <a:buFont typeface="Ubuntu Light"/>
              <a:buNone/>
              <a:defRPr sz="1600">
                <a:solidFill>
                  <a:schemeClr val="dk2"/>
                </a:solidFill>
                <a:latin typeface="Ubuntu Light"/>
                <a:ea typeface="Ubuntu Light"/>
                <a:cs typeface="Ubuntu Light"/>
                <a:sym typeface="Ubuntu Light"/>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53" name="Google Shape;53;p11"/>
          <p:cNvSpPr txBox="1"/>
          <p:nvPr>
            <p:ph idx="12" type="sldNum"/>
          </p:nvPr>
        </p:nvSpPr>
        <p:spPr>
          <a:xfrm>
            <a:off x="8472461" y="4816461"/>
            <a:ext cx="409800" cy="168600"/>
          </a:xfrm>
          <a:prstGeom prst="rect">
            <a:avLst/>
          </a:prstGeom>
        </p:spPr>
        <p:txBody>
          <a:bodyPr anchorCtr="0" anchor="t" bIns="0" lIns="0" spcFirstLastPara="1" rIns="0" wrap="square" tIns="0">
            <a:noAutofit/>
          </a:bodyPr>
          <a:lstStyle>
            <a:lvl1pPr lvl="0" rtl="0" algn="r">
              <a:buNone/>
              <a:defRPr sz="800">
                <a:latin typeface="Ubuntu"/>
                <a:ea typeface="Ubuntu"/>
                <a:cs typeface="Ubuntu"/>
                <a:sym typeface="Ubuntu"/>
              </a:defRPr>
            </a:lvl1pPr>
            <a:lvl2pPr lvl="1" rtl="0" algn="r">
              <a:buNone/>
              <a:defRPr sz="800">
                <a:latin typeface="Ubuntu"/>
                <a:ea typeface="Ubuntu"/>
                <a:cs typeface="Ubuntu"/>
                <a:sym typeface="Ubuntu"/>
              </a:defRPr>
            </a:lvl2pPr>
            <a:lvl3pPr lvl="2" rtl="0" algn="r">
              <a:buNone/>
              <a:defRPr sz="800">
                <a:latin typeface="Ubuntu"/>
                <a:ea typeface="Ubuntu"/>
                <a:cs typeface="Ubuntu"/>
                <a:sym typeface="Ubuntu"/>
              </a:defRPr>
            </a:lvl3pPr>
            <a:lvl4pPr lvl="3" rtl="0" algn="r">
              <a:buNone/>
              <a:defRPr sz="800">
                <a:latin typeface="Ubuntu"/>
                <a:ea typeface="Ubuntu"/>
                <a:cs typeface="Ubuntu"/>
                <a:sym typeface="Ubuntu"/>
              </a:defRPr>
            </a:lvl4pPr>
            <a:lvl5pPr lvl="4" rtl="0" algn="r">
              <a:buNone/>
              <a:defRPr sz="800">
                <a:latin typeface="Ubuntu"/>
                <a:ea typeface="Ubuntu"/>
                <a:cs typeface="Ubuntu"/>
                <a:sym typeface="Ubuntu"/>
              </a:defRPr>
            </a:lvl5pPr>
            <a:lvl6pPr lvl="5" rtl="0" algn="r">
              <a:buNone/>
              <a:defRPr sz="800">
                <a:latin typeface="Ubuntu"/>
                <a:ea typeface="Ubuntu"/>
                <a:cs typeface="Ubuntu"/>
                <a:sym typeface="Ubuntu"/>
              </a:defRPr>
            </a:lvl6pPr>
            <a:lvl7pPr lvl="6" rtl="0" algn="r">
              <a:buNone/>
              <a:defRPr sz="800">
                <a:latin typeface="Ubuntu"/>
                <a:ea typeface="Ubuntu"/>
                <a:cs typeface="Ubuntu"/>
                <a:sym typeface="Ubuntu"/>
              </a:defRPr>
            </a:lvl7pPr>
            <a:lvl8pPr lvl="7" rtl="0" algn="r">
              <a:buNone/>
              <a:defRPr sz="800">
                <a:latin typeface="Ubuntu"/>
                <a:ea typeface="Ubuntu"/>
                <a:cs typeface="Ubuntu"/>
                <a:sym typeface="Ubuntu"/>
              </a:defRPr>
            </a:lvl8pPr>
            <a:lvl9pPr lvl="8" rtl="0" algn="r">
              <a:buNone/>
              <a:defRPr sz="800">
                <a:latin typeface="Ubuntu"/>
                <a:ea typeface="Ubuntu"/>
                <a:cs typeface="Ubuntu"/>
                <a:sym typeface="Ubuntu"/>
              </a:defRPr>
            </a:lvl9pPr>
          </a:lstStyle>
          <a:p>
            <a:pPr indent="0" lvl="0" marL="0" rtl="0" algn="r">
              <a:spcBef>
                <a:spcPts val="0"/>
              </a:spcBef>
              <a:spcAft>
                <a:spcPts val="0"/>
              </a:spcAft>
              <a:buNone/>
            </a:pPr>
            <a:fld id="{00000000-1234-1234-1234-123412341234}" type="slidenum">
              <a:rPr lang="en"/>
              <a:t>‹#›</a:t>
            </a:fld>
            <a:endParaRPr/>
          </a:p>
        </p:txBody>
      </p:sp>
      <p:sp>
        <p:nvSpPr>
          <p:cNvPr id="54" name="Google Shape;54;p11"/>
          <p:cNvSpPr txBox="1"/>
          <p:nvPr/>
        </p:nvSpPr>
        <p:spPr>
          <a:xfrm>
            <a:off x="264506" y="4816461"/>
            <a:ext cx="1254000" cy="1686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en" sz="800">
                <a:solidFill>
                  <a:schemeClr val="dk2"/>
                </a:solidFill>
                <a:latin typeface="Ubuntu"/>
                <a:ea typeface="Ubuntu"/>
                <a:cs typeface="Ubuntu"/>
                <a:sym typeface="Ubuntu"/>
              </a:rPr>
              <a:t>Confidential</a:t>
            </a:r>
            <a:endParaRPr b="1" sz="800">
              <a:solidFill>
                <a:schemeClr val="dk2"/>
              </a:solidFill>
              <a:latin typeface="Ubuntu"/>
              <a:ea typeface="Ubuntu"/>
              <a:cs typeface="Ubuntu"/>
              <a:sym typeface="Ubuntu"/>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ru Dark v2">
  <p:cSld name="Blank_1_2_1_1_1">
    <p:bg>
      <p:bgPr>
        <a:blipFill>
          <a:blip r:embed="rId2">
            <a:alphaModFix/>
          </a:blip>
          <a:stretch>
            <a:fillRect/>
          </a:stretch>
        </a:blipFill>
      </p:bgPr>
    </p:bg>
    <p:spTree>
      <p:nvGrpSpPr>
        <p:cNvPr id="55" name="Shape 55"/>
        <p:cNvGrpSpPr/>
        <p:nvPr/>
      </p:nvGrpSpPr>
      <p:grpSpPr>
        <a:xfrm>
          <a:off x="0" y="0"/>
          <a:ext cx="0" cy="0"/>
          <a:chOff x="0" y="0"/>
          <a:chExt cx="0" cy="0"/>
        </a:xfrm>
      </p:grpSpPr>
      <p:sp>
        <p:nvSpPr>
          <p:cNvPr id="56" name="Google Shape;56;p12"/>
          <p:cNvSpPr txBox="1"/>
          <p:nvPr>
            <p:ph idx="1" type="subTitle"/>
          </p:nvPr>
        </p:nvSpPr>
        <p:spPr>
          <a:xfrm>
            <a:off x="914400" y="2468880"/>
            <a:ext cx="6104100" cy="3978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accent6"/>
              </a:buClr>
              <a:buSzPts val="1600"/>
              <a:buFont typeface="Ubuntu Light"/>
              <a:buNone/>
              <a:defRPr sz="1600">
                <a:solidFill>
                  <a:schemeClr val="accent6"/>
                </a:solidFill>
                <a:latin typeface="Ubuntu Light"/>
                <a:ea typeface="Ubuntu Light"/>
                <a:cs typeface="Ubuntu Light"/>
                <a:sym typeface="Ubuntu Light"/>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57" name="Google Shape;57;p12"/>
          <p:cNvSpPr txBox="1"/>
          <p:nvPr>
            <p:ph type="title"/>
          </p:nvPr>
        </p:nvSpPr>
        <p:spPr>
          <a:xfrm>
            <a:off x="914400" y="1828800"/>
            <a:ext cx="7112700" cy="1193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1"/>
              </a:buClr>
              <a:buSzPts val="3200"/>
              <a:buFont typeface="Ubuntu Light"/>
              <a:buNone/>
              <a:defRPr sz="3200">
                <a:solidFill>
                  <a:schemeClr val="lt1"/>
                </a:solidFill>
                <a:latin typeface="Ubuntu Light"/>
                <a:ea typeface="Ubuntu Light"/>
                <a:cs typeface="Ubuntu Light"/>
                <a:sym typeface="Ubuntu Light"/>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58" name="Google Shape;58;p12"/>
          <p:cNvSpPr txBox="1"/>
          <p:nvPr>
            <p:ph idx="12" type="sldNum"/>
          </p:nvPr>
        </p:nvSpPr>
        <p:spPr>
          <a:xfrm>
            <a:off x="8472461" y="4816461"/>
            <a:ext cx="409800" cy="168600"/>
          </a:xfrm>
          <a:prstGeom prst="rect">
            <a:avLst/>
          </a:prstGeom>
        </p:spPr>
        <p:txBody>
          <a:bodyPr anchorCtr="0" anchor="t" bIns="0" lIns="0" spcFirstLastPara="1" rIns="0" wrap="square" tIns="0">
            <a:noAutofit/>
          </a:bodyPr>
          <a:lstStyle>
            <a:lvl1pPr lvl="0" rtl="0" algn="r">
              <a:buNone/>
              <a:defRPr sz="800">
                <a:solidFill>
                  <a:schemeClr val="lt1"/>
                </a:solidFill>
                <a:latin typeface="Ubuntu"/>
                <a:ea typeface="Ubuntu"/>
                <a:cs typeface="Ubuntu"/>
                <a:sym typeface="Ubuntu"/>
              </a:defRPr>
            </a:lvl1pPr>
            <a:lvl2pPr lvl="1" rtl="0" algn="r">
              <a:buNone/>
              <a:defRPr sz="800">
                <a:solidFill>
                  <a:schemeClr val="lt1"/>
                </a:solidFill>
                <a:latin typeface="Ubuntu"/>
                <a:ea typeface="Ubuntu"/>
                <a:cs typeface="Ubuntu"/>
                <a:sym typeface="Ubuntu"/>
              </a:defRPr>
            </a:lvl2pPr>
            <a:lvl3pPr lvl="2" rtl="0" algn="r">
              <a:buNone/>
              <a:defRPr sz="800">
                <a:solidFill>
                  <a:schemeClr val="lt1"/>
                </a:solidFill>
                <a:latin typeface="Ubuntu"/>
                <a:ea typeface="Ubuntu"/>
                <a:cs typeface="Ubuntu"/>
                <a:sym typeface="Ubuntu"/>
              </a:defRPr>
            </a:lvl3pPr>
            <a:lvl4pPr lvl="3" rtl="0" algn="r">
              <a:buNone/>
              <a:defRPr sz="800">
                <a:solidFill>
                  <a:schemeClr val="lt1"/>
                </a:solidFill>
                <a:latin typeface="Ubuntu"/>
                <a:ea typeface="Ubuntu"/>
                <a:cs typeface="Ubuntu"/>
                <a:sym typeface="Ubuntu"/>
              </a:defRPr>
            </a:lvl4pPr>
            <a:lvl5pPr lvl="4" rtl="0" algn="r">
              <a:buNone/>
              <a:defRPr sz="800">
                <a:solidFill>
                  <a:schemeClr val="lt1"/>
                </a:solidFill>
                <a:latin typeface="Ubuntu"/>
                <a:ea typeface="Ubuntu"/>
                <a:cs typeface="Ubuntu"/>
                <a:sym typeface="Ubuntu"/>
              </a:defRPr>
            </a:lvl5pPr>
            <a:lvl6pPr lvl="5" rtl="0" algn="r">
              <a:buNone/>
              <a:defRPr sz="800">
                <a:solidFill>
                  <a:schemeClr val="lt1"/>
                </a:solidFill>
                <a:latin typeface="Ubuntu"/>
                <a:ea typeface="Ubuntu"/>
                <a:cs typeface="Ubuntu"/>
                <a:sym typeface="Ubuntu"/>
              </a:defRPr>
            </a:lvl6pPr>
            <a:lvl7pPr lvl="6" rtl="0" algn="r">
              <a:buNone/>
              <a:defRPr sz="800">
                <a:solidFill>
                  <a:schemeClr val="lt1"/>
                </a:solidFill>
                <a:latin typeface="Ubuntu"/>
                <a:ea typeface="Ubuntu"/>
                <a:cs typeface="Ubuntu"/>
                <a:sym typeface="Ubuntu"/>
              </a:defRPr>
            </a:lvl7pPr>
            <a:lvl8pPr lvl="7" rtl="0" algn="r">
              <a:buNone/>
              <a:defRPr sz="800">
                <a:solidFill>
                  <a:schemeClr val="lt1"/>
                </a:solidFill>
                <a:latin typeface="Ubuntu"/>
                <a:ea typeface="Ubuntu"/>
                <a:cs typeface="Ubuntu"/>
                <a:sym typeface="Ubuntu"/>
              </a:defRPr>
            </a:lvl8pPr>
            <a:lvl9pPr lvl="8" rtl="0" algn="r">
              <a:buNone/>
              <a:defRPr sz="800">
                <a:solidFill>
                  <a:schemeClr val="lt1"/>
                </a:solidFill>
                <a:latin typeface="Ubuntu"/>
                <a:ea typeface="Ubuntu"/>
                <a:cs typeface="Ubuntu"/>
                <a:sym typeface="Ubuntu"/>
              </a:defRPr>
            </a:lvl9pPr>
          </a:lstStyle>
          <a:p>
            <a:pPr indent="0" lvl="0" marL="0" rtl="0" algn="r">
              <a:spcBef>
                <a:spcPts val="0"/>
              </a:spcBef>
              <a:spcAft>
                <a:spcPts val="0"/>
              </a:spcAft>
              <a:buNone/>
            </a:pPr>
            <a:fld id="{00000000-1234-1234-1234-123412341234}" type="slidenum">
              <a:rPr lang="en"/>
              <a:t>‹#›</a:t>
            </a:fld>
            <a:endParaRPr/>
          </a:p>
        </p:txBody>
      </p:sp>
      <p:sp>
        <p:nvSpPr>
          <p:cNvPr id="59" name="Google Shape;59;p12"/>
          <p:cNvSpPr txBox="1"/>
          <p:nvPr/>
        </p:nvSpPr>
        <p:spPr>
          <a:xfrm>
            <a:off x="264506" y="4816461"/>
            <a:ext cx="1254000" cy="1686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en" sz="800">
                <a:solidFill>
                  <a:schemeClr val="lt1"/>
                </a:solidFill>
                <a:latin typeface="Ubuntu"/>
                <a:ea typeface="Ubuntu"/>
                <a:cs typeface="Ubuntu"/>
                <a:sym typeface="Ubuntu"/>
              </a:rPr>
              <a:t>Confidential</a:t>
            </a:r>
            <a:endParaRPr b="1" sz="800">
              <a:solidFill>
                <a:schemeClr val="lt1"/>
              </a:solidFill>
              <a:latin typeface="Ubuntu"/>
              <a:ea typeface="Ubuntu"/>
              <a:cs typeface="Ubuntu"/>
              <a:sym typeface="Ubuntu"/>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ru Paper v3">
  <p:cSld name="Blank_1_2_1_1_1_1">
    <p:bg>
      <p:bgPr>
        <a:blipFill>
          <a:blip r:embed="rId2">
            <a:alphaModFix/>
          </a:blip>
          <a:stretch>
            <a:fillRect/>
          </a:stretch>
        </a:blipFill>
      </p:bgPr>
    </p:bg>
    <p:spTree>
      <p:nvGrpSpPr>
        <p:cNvPr id="60" name="Shape 60"/>
        <p:cNvGrpSpPr/>
        <p:nvPr/>
      </p:nvGrpSpPr>
      <p:grpSpPr>
        <a:xfrm>
          <a:off x="0" y="0"/>
          <a:ext cx="0" cy="0"/>
          <a:chOff x="0" y="0"/>
          <a:chExt cx="0" cy="0"/>
        </a:xfrm>
      </p:grpSpPr>
      <p:sp>
        <p:nvSpPr>
          <p:cNvPr id="61" name="Google Shape;61;p13"/>
          <p:cNvSpPr txBox="1"/>
          <p:nvPr>
            <p:ph type="title"/>
          </p:nvPr>
        </p:nvSpPr>
        <p:spPr>
          <a:xfrm>
            <a:off x="914400" y="2926080"/>
            <a:ext cx="3873300" cy="4008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dk2"/>
              </a:buClr>
              <a:buSzPts val="1600"/>
              <a:buFont typeface="Ubuntu Light"/>
              <a:buNone/>
              <a:defRPr sz="1600">
                <a:solidFill>
                  <a:schemeClr val="dk2"/>
                </a:solidFill>
                <a:latin typeface="Ubuntu Light"/>
                <a:ea typeface="Ubuntu Light"/>
                <a:cs typeface="Ubuntu Light"/>
                <a:sym typeface="Ubuntu Light"/>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62" name="Google Shape;62;p13"/>
          <p:cNvSpPr txBox="1"/>
          <p:nvPr>
            <p:ph idx="2" type="title"/>
          </p:nvPr>
        </p:nvSpPr>
        <p:spPr>
          <a:xfrm>
            <a:off x="914400" y="1828800"/>
            <a:ext cx="4313100" cy="1193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dk1"/>
              </a:buClr>
              <a:buSzPts val="3200"/>
              <a:buFont typeface="Ubuntu Light"/>
              <a:buNone/>
              <a:defRPr sz="3200">
                <a:solidFill>
                  <a:schemeClr val="dk1"/>
                </a:solidFill>
                <a:latin typeface="Ubuntu Light"/>
                <a:ea typeface="Ubuntu Light"/>
                <a:cs typeface="Ubuntu Light"/>
                <a:sym typeface="Ubuntu Light"/>
              </a:defRPr>
            </a:lvl1pPr>
            <a:lvl2pPr lvl="1" rtl="0">
              <a:spcBef>
                <a:spcPts val="0"/>
              </a:spcBef>
              <a:spcAft>
                <a:spcPts val="0"/>
              </a:spcAft>
              <a:buClr>
                <a:schemeClr val="dk1"/>
              </a:buClr>
              <a:buSzPts val="3200"/>
              <a:buFont typeface="Ubuntu Light"/>
              <a:buNone/>
              <a:defRPr sz="3200">
                <a:solidFill>
                  <a:schemeClr val="dk1"/>
                </a:solidFill>
                <a:latin typeface="Ubuntu Light"/>
                <a:ea typeface="Ubuntu Light"/>
                <a:cs typeface="Ubuntu Light"/>
                <a:sym typeface="Ubuntu Light"/>
              </a:defRPr>
            </a:lvl2pPr>
            <a:lvl3pPr lvl="2" rtl="0">
              <a:spcBef>
                <a:spcPts val="0"/>
              </a:spcBef>
              <a:spcAft>
                <a:spcPts val="0"/>
              </a:spcAft>
              <a:buClr>
                <a:schemeClr val="dk1"/>
              </a:buClr>
              <a:buSzPts val="3200"/>
              <a:buFont typeface="Ubuntu Light"/>
              <a:buNone/>
              <a:defRPr sz="3200">
                <a:solidFill>
                  <a:schemeClr val="dk1"/>
                </a:solidFill>
                <a:latin typeface="Ubuntu Light"/>
                <a:ea typeface="Ubuntu Light"/>
                <a:cs typeface="Ubuntu Light"/>
                <a:sym typeface="Ubuntu Light"/>
              </a:defRPr>
            </a:lvl3pPr>
            <a:lvl4pPr lvl="3" rtl="0">
              <a:spcBef>
                <a:spcPts val="0"/>
              </a:spcBef>
              <a:spcAft>
                <a:spcPts val="0"/>
              </a:spcAft>
              <a:buClr>
                <a:schemeClr val="dk1"/>
              </a:buClr>
              <a:buSzPts val="3200"/>
              <a:buFont typeface="Ubuntu Light"/>
              <a:buNone/>
              <a:defRPr sz="3200">
                <a:solidFill>
                  <a:schemeClr val="dk1"/>
                </a:solidFill>
                <a:latin typeface="Ubuntu Light"/>
                <a:ea typeface="Ubuntu Light"/>
                <a:cs typeface="Ubuntu Light"/>
                <a:sym typeface="Ubuntu Light"/>
              </a:defRPr>
            </a:lvl4pPr>
            <a:lvl5pPr lvl="4" rtl="0">
              <a:spcBef>
                <a:spcPts val="0"/>
              </a:spcBef>
              <a:spcAft>
                <a:spcPts val="0"/>
              </a:spcAft>
              <a:buClr>
                <a:schemeClr val="dk1"/>
              </a:buClr>
              <a:buSzPts val="3200"/>
              <a:buFont typeface="Ubuntu Light"/>
              <a:buNone/>
              <a:defRPr sz="3200">
                <a:solidFill>
                  <a:schemeClr val="dk1"/>
                </a:solidFill>
                <a:latin typeface="Ubuntu Light"/>
                <a:ea typeface="Ubuntu Light"/>
                <a:cs typeface="Ubuntu Light"/>
                <a:sym typeface="Ubuntu Light"/>
              </a:defRPr>
            </a:lvl5pPr>
            <a:lvl6pPr lvl="5" rtl="0">
              <a:spcBef>
                <a:spcPts val="0"/>
              </a:spcBef>
              <a:spcAft>
                <a:spcPts val="0"/>
              </a:spcAft>
              <a:buClr>
                <a:schemeClr val="dk1"/>
              </a:buClr>
              <a:buSzPts val="3200"/>
              <a:buFont typeface="Ubuntu Light"/>
              <a:buNone/>
              <a:defRPr sz="3200">
                <a:solidFill>
                  <a:schemeClr val="dk1"/>
                </a:solidFill>
                <a:latin typeface="Ubuntu Light"/>
                <a:ea typeface="Ubuntu Light"/>
                <a:cs typeface="Ubuntu Light"/>
                <a:sym typeface="Ubuntu Light"/>
              </a:defRPr>
            </a:lvl6pPr>
            <a:lvl7pPr lvl="6" rtl="0">
              <a:spcBef>
                <a:spcPts val="0"/>
              </a:spcBef>
              <a:spcAft>
                <a:spcPts val="0"/>
              </a:spcAft>
              <a:buClr>
                <a:schemeClr val="dk1"/>
              </a:buClr>
              <a:buSzPts val="3200"/>
              <a:buFont typeface="Ubuntu Light"/>
              <a:buNone/>
              <a:defRPr sz="3200">
                <a:solidFill>
                  <a:schemeClr val="dk1"/>
                </a:solidFill>
                <a:latin typeface="Ubuntu Light"/>
                <a:ea typeface="Ubuntu Light"/>
                <a:cs typeface="Ubuntu Light"/>
                <a:sym typeface="Ubuntu Light"/>
              </a:defRPr>
            </a:lvl7pPr>
            <a:lvl8pPr lvl="7" rtl="0">
              <a:spcBef>
                <a:spcPts val="0"/>
              </a:spcBef>
              <a:spcAft>
                <a:spcPts val="0"/>
              </a:spcAft>
              <a:buClr>
                <a:schemeClr val="dk1"/>
              </a:buClr>
              <a:buSzPts val="3200"/>
              <a:buFont typeface="Ubuntu Light"/>
              <a:buNone/>
              <a:defRPr sz="3200">
                <a:solidFill>
                  <a:schemeClr val="dk1"/>
                </a:solidFill>
                <a:latin typeface="Ubuntu Light"/>
                <a:ea typeface="Ubuntu Light"/>
                <a:cs typeface="Ubuntu Light"/>
                <a:sym typeface="Ubuntu Light"/>
              </a:defRPr>
            </a:lvl8pPr>
            <a:lvl9pPr lvl="8" rtl="0">
              <a:spcBef>
                <a:spcPts val="0"/>
              </a:spcBef>
              <a:spcAft>
                <a:spcPts val="0"/>
              </a:spcAft>
              <a:buClr>
                <a:schemeClr val="dk1"/>
              </a:buClr>
              <a:buSzPts val="3200"/>
              <a:buFont typeface="Ubuntu Light"/>
              <a:buNone/>
              <a:defRPr sz="3200">
                <a:solidFill>
                  <a:schemeClr val="dk1"/>
                </a:solidFill>
                <a:latin typeface="Ubuntu Light"/>
                <a:ea typeface="Ubuntu Light"/>
                <a:cs typeface="Ubuntu Light"/>
                <a:sym typeface="Ubuntu Light"/>
              </a:defRPr>
            </a:lvl9pPr>
          </a:lstStyle>
          <a:p/>
        </p:txBody>
      </p:sp>
      <p:sp>
        <p:nvSpPr>
          <p:cNvPr id="63" name="Google Shape;63;p13"/>
          <p:cNvSpPr txBox="1"/>
          <p:nvPr>
            <p:ph idx="12" type="sldNum"/>
          </p:nvPr>
        </p:nvSpPr>
        <p:spPr>
          <a:xfrm>
            <a:off x="8472461" y="4816461"/>
            <a:ext cx="409800" cy="168600"/>
          </a:xfrm>
          <a:prstGeom prst="rect">
            <a:avLst/>
          </a:prstGeom>
        </p:spPr>
        <p:txBody>
          <a:bodyPr anchorCtr="0" anchor="t" bIns="0" lIns="0" spcFirstLastPara="1" rIns="0" wrap="square" tIns="0">
            <a:noAutofit/>
          </a:bodyPr>
          <a:lstStyle>
            <a:lvl1pPr lvl="0" rtl="0" algn="r">
              <a:buNone/>
              <a:defRPr sz="800">
                <a:latin typeface="Ubuntu"/>
                <a:ea typeface="Ubuntu"/>
                <a:cs typeface="Ubuntu"/>
                <a:sym typeface="Ubuntu"/>
              </a:defRPr>
            </a:lvl1pPr>
            <a:lvl2pPr lvl="1" rtl="0" algn="r">
              <a:buNone/>
              <a:defRPr sz="800">
                <a:latin typeface="Ubuntu"/>
                <a:ea typeface="Ubuntu"/>
                <a:cs typeface="Ubuntu"/>
                <a:sym typeface="Ubuntu"/>
              </a:defRPr>
            </a:lvl2pPr>
            <a:lvl3pPr lvl="2" rtl="0" algn="r">
              <a:buNone/>
              <a:defRPr sz="800">
                <a:latin typeface="Ubuntu"/>
                <a:ea typeface="Ubuntu"/>
                <a:cs typeface="Ubuntu"/>
                <a:sym typeface="Ubuntu"/>
              </a:defRPr>
            </a:lvl3pPr>
            <a:lvl4pPr lvl="3" rtl="0" algn="r">
              <a:buNone/>
              <a:defRPr sz="800">
                <a:latin typeface="Ubuntu"/>
                <a:ea typeface="Ubuntu"/>
                <a:cs typeface="Ubuntu"/>
                <a:sym typeface="Ubuntu"/>
              </a:defRPr>
            </a:lvl4pPr>
            <a:lvl5pPr lvl="4" rtl="0" algn="r">
              <a:buNone/>
              <a:defRPr sz="800">
                <a:latin typeface="Ubuntu"/>
                <a:ea typeface="Ubuntu"/>
                <a:cs typeface="Ubuntu"/>
                <a:sym typeface="Ubuntu"/>
              </a:defRPr>
            </a:lvl5pPr>
            <a:lvl6pPr lvl="5" rtl="0" algn="r">
              <a:buNone/>
              <a:defRPr sz="800">
                <a:latin typeface="Ubuntu"/>
                <a:ea typeface="Ubuntu"/>
                <a:cs typeface="Ubuntu"/>
                <a:sym typeface="Ubuntu"/>
              </a:defRPr>
            </a:lvl6pPr>
            <a:lvl7pPr lvl="6" rtl="0" algn="r">
              <a:buNone/>
              <a:defRPr sz="800">
                <a:latin typeface="Ubuntu"/>
                <a:ea typeface="Ubuntu"/>
                <a:cs typeface="Ubuntu"/>
                <a:sym typeface="Ubuntu"/>
              </a:defRPr>
            </a:lvl7pPr>
            <a:lvl8pPr lvl="7" rtl="0" algn="r">
              <a:buNone/>
              <a:defRPr sz="800">
                <a:latin typeface="Ubuntu"/>
                <a:ea typeface="Ubuntu"/>
                <a:cs typeface="Ubuntu"/>
                <a:sym typeface="Ubuntu"/>
              </a:defRPr>
            </a:lvl8pPr>
            <a:lvl9pPr lvl="8" rtl="0" algn="r">
              <a:buNone/>
              <a:defRPr sz="800">
                <a:latin typeface="Ubuntu"/>
                <a:ea typeface="Ubuntu"/>
                <a:cs typeface="Ubuntu"/>
                <a:sym typeface="Ubuntu"/>
              </a:defRPr>
            </a:lvl9pPr>
          </a:lstStyle>
          <a:p>
            <a:pPr indent="0" lvl="0" marL="0" rtl="0" algn="r">
              <a:spcBef>
                <a:spcPts val="0"/>
              </a:spcBef>
              <a:spcAft>
                <a:spcPts val="0"/>
              </a:spcAft>
              <a:buNone/>
            </a:pPr>
            <a:fld id="{00000000-1234-1234-1234-123412341234}" type="slidenum">
              <a:rPr lang="en"/>
              <a:t>‹#›</a:t>
            </a:fld>
            <a:endParaRPr/>
          </a:p>
        </p:txBody>
      </p:sp>
      <p:sp>
        <p:nvSpPr>
          <p:cNvPr id="64" name="Google Shape;64;p13"/>
          <p:cNvSpPr txBox="1"/>
          <p:nvPr/>
        </p:nvSpPr>
        <p:spPr>
          <a:xfrm>
            <a:off x="264506" y="4816461"/>
            <a:ext cx="1254000" cy="1686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en" sz="800">
                <a:solidFill>
                  <a:schemeClr val="dk2"/>
                </a:solidFill>
                <a:latin typeface="Ubuntu"/>
                <a:ea typeface="Ubuntu"/>
                <a:cs typeface="Ubuntu"/>
                <a:sym typeface="Ubuntu"/>
              </a:rPr>
              <a:t>Confidential</a:t>
            </a:r>
            <a:endParaRPr b="1" sz="800">
              <a:solidFill>
                <a:schemeClr val="dk2"/>
              </a:solidFill>
              <a:latin typeface="Ubuntu"/>
              <a:ea typeface="Ubuntu"/>
              <a:cs typeface="Ubuntu"/>
              <a:sym typeface="Ubuntu"/>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ru Dark v3">
  <p:cSld name="Blank_1_2_1_1_1_1_1">
    <p:bg>
      <p:bgPr>
        <a:blipFill>
          <a:blip r:embed="rId2">
            <a:alphaModFix/>
          </a:blip>
          <a:stretch>
            <a:fillRect/>
          </a:stretch>
        </a:blipFill>
      </p:bgPr>
    </p:bg>
    <p:spTree>
      <p:nvGrpSpPr>
        <p:cNvPr id="65" name="Shape 65"/>
        <p:cNvGrpSpPr/>
        <p:nvPr/>
      </p:nvGrpSpPr>
      <p:grpSpPr>
        <a:xfrm>
          <a:off x="0" y="0"/>
          <a:ext cx="0" cy="0"/>
          <a:chOff x="0" y="0"/>
          <a:chExt cx="0" cy="0"/>
        </a:xfrm>
      </p:grpSpPr>
      <p:sp>
        <p:nvSpPr>
          <p:cNvPr id="66" name="Google Shape;66;p14"/>
          <p:cNvSpPr txBox="1"/>
          <p:nvPr>
            <p:ph idx="1" type="subTitle"/>
          </p:nvPr>
        </p:nvSpPr>
        <p:spPr>
          <a:xfrm>
            <a:off x="914400" y="2926080"/>
            <a:ext cx="3873300" cy="3894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accent6"/>
              </a:buClr>
              <a:buSzPts val="1600"/>
              <a:buFont typeface="Ubuntu Light"/>
              <a:buNone/>
              <a:defRPr sz="1600">
                <a:solidFill>
                  <a:schemeClr val="accent6"/>
                </a:solidFill>
                <a:latin typeface="Ubuntu Light"/>
                <a:ea typeface="Ubuntu Light"/>
                <a:cs typeface="Ubuntu Light"/>
                <a:sym typeface="Ubuntu Light"/>
              </a:defRPr>
            </a:lvl1pPr>
            <a:lvl2pPr lvl="1" rtl="0">
              <a:spcBef>
                <a:spcPts val="0"/>
              </a:spcBef>
              <a:spcAft>
                <a:spcPts val="0"/>
              </a:spcAft>
              <a:buClr>
                <a:schemeClr val="accent6"/>
              </a:buClr>
              <a:buSzPts val="1400"/>
              <a:buNone/>
              <a:defRPr>
                <a:solidFill>
                  <a:schemeClr val="accent6"/>
                </a:solidFill>
              </a:defRPr>
            </a:lvl2pPr>
            <a:lvl3pPr lvl="2" rtl="0">
              <a:spcBef>
                <a:spcPts val="0"/>
              </a:spcBef>
              <a:spcAft>
                <a:spcPts val="0"/>
              </a:spcAft>
              <a:buClr>
                <a:schemeClr val="accent6"/>
              </a:buClr>
              <a:buSzPts val="1400"/>
              <a:buNone/>
              <a:defRPr>
                <a:solidFill>
                  <a:schemeClr val="accent6"/>
                </a:solidFill>
              </a:defRPr>
            </a:lvl3pPr>
            <a:lvl4pPr lvl="3" rtl="0">
              <a:spcBef>
                <a:spcPts val="0"/>
              </a:spcBef>
              <a:spcAft>
                <a:spcPts val="0"/>
              </a:spcAft>
              <a:buClr>
                <a:schemeClr val="accent6"/>
              </a:buClr>
              <a:buSzPts val="1400"/>
              <a:buNone/>
              <a:defRPr>
                <a:solidFill>
                  <a:schemeClr val="accent6"/>
                </a:solidFill>
              </a:defRPr>
            </a:lvl4pPr>
            <a:lvl5pPr lvl="4" rtl="0">
              <a:spcBef>
                <a:spcPts val="0"/>
              </a:spcBef>
              <a:spcAft>
                <a:spcPts val="0"/>
              </a:spcAft>
              <a:buClr>
                <a:schemeClr val="accent6"/>
              </a:buClr>
              <a:buSzPts val="1400"/>
              <a:buNone/>
              <a:defRPr>
                <a:solidFill>
                  <a:schemeClr val="accent6"/>
                </a:solidFill>
              </a:defRPr>
            </a:lvl5pPr>
            <a:lvl6pPr lvl="5" rtl="0">
              <a:spcBef>
                <a:spcPts val="0"/>
              </a:spcBef>
              <a:spcAft>
                <a:spcPts val="0"/>
              </a:spcAft>
              <a:buClr>
                <a:schemeClr val="accent6"/>
              </a:buClr>
              <a:buSzPts val="1400"/>
              <a:buNone/>
              <a:defRPr>
                <a:solidFill>
                  <a:schemeClr val="accent6"/>
                </a:solidFill>
              </a:defRPr>
            </a:lvl6pPr>
            <a:lvl7pPr lvl="6" rtl="0">
              <a:spcBef>
                <a:spcPts val="0"/>
              </a:spcBef>
              <a:spcAft>
                <a:spcPts val="0"/>
              </a:spcAft>
              <a:buClr>
                <a:schemeClr val="accent6"/>
              </a:buClr>
              <a:buSzPts val="1400"/>
              <a:buNone/>
              <a:defRPr>
                <a:solidFill>
                  <a:schemeClr val="accent6"/>
                </a:solidFill>
              </a:defRPr>
            </a:lvl7pPr>
            <a:lvl8pPr lvl="7" rtl="0">
              <a:spcBef>
                <a:spcPts val="0"/>
              </a:spcBef>
              <a:spcAft>
                <a:spcPts val="0"/>
              </a:spcAft>
              <a:buClr>
                <a:schemeClr val="accent6"/>
              </a:buClr>
              <a:buSzPts val="1400"/>
              <a:buNone/>
              <a:defRPr>
                <a:solidFill>
                  <a:schemeClr val="accent6"/>
                </a:solidFill>
              </a:defRPr>
            </a:lvl8pPr>
            <a:lvl9pPr lvl="8" rtl="0">
              <a:spcBef>
                <a:spcPts val="0"/>
              </a:spcBef>
              <a:spcAft>
                <a:spcPts val="0"/>
              </a:spcAft>
              <a:buClr>
                <a:schemeClr val="accent6"/>
              </a:buClr>
              <a:buSzPts val="1400"/>
              <a:buNone/>
              <a:defRPr>
                <a:solidFill>
                  <a:schemeClr val="accent6"/>
                </a:solidFill>
              </a:defRPr>
            </a:lvl9pPr>
          </a:lstStyle>
          <a:p/>
        </p:txBody>
      </p:sp>
      <p:sp>
        <p:nvSpPr>
          <p:cNvPr id="67" name="Google Shape;67;p14"/>
          <p:cNvSpPr txBox="1"/>
          <p:nvPr>
            <p:ph type="title"/>
          </p:nvPr>
        </p:nvSpPr>
        <p:spPr>
          <a:xfrm>
            <a:off x="914400" y="1828800"/>
            <a:ext cx="4184400" cy="1193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1"/>
              </a:buClr>
              <a:buSzPts val="3200"/>
              <a:buFont typeface="Ubuntu Light"/>
              <a:buNone/>
              <a:defRPr sz="3200">
                <a:solidFill>
                  <a:schemeClr val="lt1"/>
                </a:solidFill>
                <a:latin typeface="Ubuntu Light"/>
                <a:ea typeface="Ubuntu Light"/>
                <a:cs typeface="Ubuntu Light"/>
                <a:sym typeface="Ubuntu Light"/>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68" name="Google Shape;68;p14"/>
          <p:cNvSpPr txBox="1"/>
          <p:nvPr>
            <p:ph idx="12" type="sldNum"/>
          </p:nvPr>
        </p:nvSpPr>
        <p:spPr>
          <a:xfrm>
            <a:off x="8472461" y="4816461"/>
            <a:ext cx="409800" cy="168600"/>
          </a:xfrm>
          <a:prstGeom prst="rect">
            <a:avLst/>
          </a:prstGeom>
        </p:spPr>
        <p:txBody>
          <a:bodyPr anchorCtr="0" anchor="t" bIns="0" lIns="0" spcFirstLastPara="1" rIns="0" wrap="square" tIns="0">
            <a:noAutofit/>
          </a:bodyPr>
          <a:lstStyle>
            <a:lvl1pPr lvl="0" rtl="0" algn="r">
              <a:buNone/>
              <a:defRPr sz="800">
                <a:solidFill>
                  <a:schemeClr val="lt1"/>
                </a:solidFill>
                <a:latin typeface="Ubuntu"/>
                <a:ea typeface="Ubuntu"/>
                <a:cs typeface="Ubuntu"/>
                <a:sym typeface="Ubuntu"/>
              </a:defRPr>
            </a:lvl1pPr>
            <a:lvl2pPr lvl="1" rtl="0" algn="r">
              <a:buNone/>
              <a:defRPr sz="800">
                <a:solidFill>
                  <a:schemeClr val="lt1"/>
                </a:solidFill>
                <a:latin typeface="Ubuntu"/>
                <a:ea typeface="Ubuntu"/>
                <a:cs typeface="Ubuntu"/>
                <a:sym typeface="Ubuntu"/>
              </a:defRPr>
            </a:lvl2pPr>
            <a:lvl3pPr lvl="2" rtl="0" algn="r">
              <a:buNone/>
              <a:defRPr sz="800">
                <a:solidFill>
                  <a:schemeClr val="lt1"/>
                </a:solidFill>
                <a:latin typeface="Ubuntu"/>
                <a:ea typeface="Ubuntu"/>
                <a:cs typeface="Ubuntu"/>
                <a:sym typeface="Ubuntu"/>
              </a:defRPr>
            </a:lvl3pPr>
            <a:lvl4pPr lvl="3" rtl="0" algn="r">
              <a:buNone/>
              <a:defRPr sz="800">
                <a:solidFill>
                  <a:schemeClr val="lt1"/>
                </a:solidFill>
                <a:latin typeface="Ubuntu"/>
                <a:ea typeface="Ubuntu"/>
                <a:cs typeface="Ubuntu"/>
                <a:sym typeface="Ubuntu"/>
              </a:defRPr>
            </a:lvl4pPr>
            <a:lvl5pPr lvl="4" rtl="0" algn="r">
              <a:buNone/>
              <a:defRPr sz="800">
                <a:solidFill>
                  <a:schemeClr val="lt1"/>
                </a:solidFill>
                <a:latin typeface="Ubuntu"/>
                <a:ea typeface="Ubuntu"/>
                <a:cs typeface="Ubuntu"/>
                <a:sym typeface="Ubuntu"/>
              </a:defRPr>
            </a:lvl5pPr>
            <a:lvl6pPr lvl="5" rtl="0" algn="r">
              <a:buNone/>
              <a:defRPr sz="800">
                <a:solidFill>
                  <a:schemeClr val="lt1"/>
                </a:solidFill>
                <a:latin typeface="Ubuntu"/>
                <a:ea typeface="Ubuntu"/>
                <a:cs typeface="Ubuntu"/>
                <a:sym typeface="Ubuntu"/>
              </a:defRPr>
            </a:lvl6pPr>
            <a:lvl7pPr lvl="6" rtl="0" algn="r">
              <a:buNone/>
              <a:defRPr sz="800">
                <a:solidFill>
                  <a:schemeClr val="lt1"/>
                </a:solidFill>
                <a:latin typeface="Ubuntu"/>
                <a:ea typeface="Ubuntu"/>
                <a:cs typeface="Ubuntu"/>
                <a:sym typeface="Ubuntu"/>
              </a:defRPr>
            </a:lvl7pPr>
            <a:lvl8pPr lvl="7" rtl="0" algn="r">
              <a:buNone/>
              <a:defRPr sz="800">
                <a:solidFill>
                  <a:schemeClr val="lt1"/>
                </a:solidFill>
                <a:latin typeface="Ubuntu"/>
                <a:ea typeface="Ubuntu"/>
                <a:cs typeface="Ubuntu"/>
                <a:sym typeface="Ubuntu"/>
              </a:defRPr>
            </a:lvl8pPr>
            <a:lvl9pPr lvl="8" rtl="0" algn="r">
              <a:buNone/>
              <a:defRPr sz="800">
                <a:solidFill>
                  <a:schemeClr val="lt1"/>
                </a:solidFill>
                <a:latin typeface="Ubuntu"/>
                <a:ea typeface="Ubuntu"/>
                <a:cs typeface="Ubuntu"/>
                <a:sym typeface="Ubuntu"/>
              </a:defRPr>
            </a:lvl9pPr>
          </a:lstStyle>
          <a:p>
            <a:pPr indent="0" lvl="0" marL="0" rtl="0" algn="r">
              <a:spcBef>
                <a:spcPts val="0"/>
              </a:spcBef>
              <a:spcAft>
                <a:spcPts val="0"/>
              </a:spcAft>
              <a:buNone/>
            </a:pPr>
            <a:fld id="{00000000-1234-1234-1234-123412341234}" type="slidenum">
              <a:rPr lang="en"/>
              <a:t>‹#›</a:t>
            </a:fld>
            <a:endParaRPr/>
          </a:p>
        </p:txBody>
      </p:sp>
      <p:sp>
        <p:nvSpPr>
          <p:cNvPr id="69" name="Google Shape;69;p14"/>
          <p:cNvSpPr txBox="1"/>
          <p:nvPr/>
        </p:nvSpPr>
        <p:spPr>
          <a:xfrm>
            <a:off x="264506" y="4816461"/>
            <a:ext cx="1254000" cy="1686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en" sz="800">
                <a:solidFill>
                  <a:schemeClr val="lt1"/>
                </a:solidFill>
                <a:latin typeface="Ubuntu"/>
                <a:ea typeface="Ubuntu"/>
                <a:cs typeface="Ubuntu"/>
                <a:sym typeface="Ubuntu"/>
              </a:rPr>
              <a:t>Confidential</a:t>
            </a:r>
            <a:endParaRPr b="1" sz="800">
              <a:solidFill>
                <a:schemeClr val="lt1"/>
              </a:solidFill>
              <a:latin typeface="Ubuntu"/>
              <a:ea typeface="Ubuntu"/>
              <a:cs typeface="Ubuntu"/>
              <a:sym typeface="Ubuntu"/>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g and title - no confidential note" type="tx">
  <p:cSld name="TITLE_AND_BODY">
    <p:spTree>
      <p:nvGrpSpPr>
        <p:cNvPr id="70" name="Shape 70"/>
        <p:cNvGrpSpPr/>
        <p:nvPr/>
      </p:nvGrpSpPr>
      <p:grpSpPr>
        <a:xfrm>
          <a:off x="0" y="0"/>
          <a:ext cx="0" cy="0"/>
          <a:chOff x="0" y="0"/>
          <a:chExt cx="0" cy="0"/>
        </a:xfrm>
      </p:grpSpPr>
      <p:sp>
        <p:nvSpPr>
          <p:cNvPr id="71" name="Google Shape;71;p15"/>
          <p:cNvSpPr txBox="1"/>
          <p:nvPr>
            <p:ph type="title"/>
          </p:nvPr>
        </p:nvSpPr>
        <p:spPr>
          <a:xfrm>
            <a:off x="930411" y="265176"/>
            <a:ext cx="7912200" cy="426000"/>
          </a:xfrm>
          <a:prstGeom prst="rect">
            <a:avLst/>
          </a:prstGeom>
          <a:noFill/>
          <a:ln>
            <a:noFill/>
          </a:ln>
        </p:spPr>
        <p:txBody>
          <a:bodyPr anchorCtr="0" anchor="t" bIns="0" lIns="0" spcFirstLastPara="1" rIns="0" wrap="square" tIns="0">
            <a:normAutofit/>
          </a:bodyPr>
          <a:lstStyle>
            <a:lvl1pPr lvl="0" rtl="0">
              <a:spcBef>
                <a:spcPts val="0"/>
              </a:spcBef>
              <a:spcAft>
                <a:spcPts val="0"/>
              </a:spcAft>
              <a:buClr>
                <a:schemeClr val="dk1"/>
              </a:buClr>
              <a:buSzPts val="3200"/>
              <a:buFont typeface="Ubuntu Light"/>
              <a:buNone/>
              <a:defRPr sz="3200">
                <a:solidFill>
                  <a:schemeClr val="dk1"/>
                </a:solidFill>
                <a:latin typeface="Ubuntu Light"/>
                <a:ea typeface="Ubuntu Light"/>
                <a:cs typeface="Ubuntu Light"/>
                <a:sym typeface="Ubuntu Light"/>
              </a:defRPr>
            </a:lvl1pPr>
            <a:lvl2pPr lvl="1" rtl="0">
              <a:spcBef>
                <a:spcPts val="0"/>
              </a:spcBef>
              <a:spcAft>
                <a:spcPts val="0"/>
              </a:spcAft>
              <a:buClr>
                <a:schemeClr val="dk1"/>
              </a:buClr>
              <a:buSzPts val="3200"/>
              <a:buFont typeface="Ubuntu Light"/>
              <a:buNone/>
              <a:defRPr sz="3200">
                <a:solidFill>
                  <a:schemeClr val="dk1"/>
                </a:solidFill>
                <a:latin typeface="Ubuntu Light"/>
                <a:ea typeface="Ubuntu Light"/>
                <a:cs typeface="Ubuntu Light"/>
                <a:sym typeface="Ubuntu Light"/>
              </a:defRPr>
            </a:lvl2pPr>
            <a:lvl3pPr lvl="2" rtl="0">
              <a:spcBef>
                <a:spcPts val="0"/>
              </a:spcBef>
              <a:spcAft>
                <a:spcPts val="0"/>
              </a:spcAft>
              <a:buClr>
                <a:schemeClr val="dk1"/>
              </a:buClr>
              <a:buSzPts val="3200"/>
              <a:buFont typeface="Ubuntu Light"/>
              <a:buNone/>
              <a:defRPr sz="3200">
                <a:solidFill>
                  <a:schemeClr val="dk1"/>
                </a:solidFill>
                <a:latin typeface="Ubuntu Light"/>
                <a:ea typeface="Ubuntu Light"/>
                <a:cs typeface="Ubuntu Light"/>
                <a:sym typeface="Ubuntu Light"/>
              </a:defRPr>
            </a:lvl3pPr>
            <a:lvl4pPr lvl="3" rtl="0">
              <a:spcBef>
                <a:spcPts val="0"/>
              </a:spcBef>
              <a:spcAft>
                <a:spcPts val="0"/>
              </a:spcAft>
              <a:buClr>
                <a:schemeClr val="dk1"/>
              </a:buClr>
              <a:buSzPts val="3200"/>
              <a:buFont typeface="Ubuntu Light"/>
              <a:buNone/>
              <a:defRPr sz="3200">
                <a:solidFill>
                  <a:schemeClr val="dk1"/>
                </a:solidFill>
                <a:latin typeface="Ubuntu Light"/>
                <a:ea typeface="Ubuntu Light"/>
                <a:cs typeface="Ubuntu Light"/>
                <a:sym typeface="Ubuntu Light"/>
              </a:defRPr>
            </a:lvl4pPr>
            <a:lvl5pPr lvl="4" rtl="0">
              <a:spcBef>
                <a:spcPts val="0"/>
              </a:spcBef>
              <a:spcAft>
                <a:spcPts val="0"/>
              </a:spcAft>
              <a:buClr>
                <a:schemeClr val="dk1"/>
              </a:buClr>
              <a:buSzPts val="3200"/>
              <a:buFont typeface="Ubuntu Light"/>
              <a:buNone/>
              <a:defRPr sz="3200">
                <a:solidFill>
                  <a:schemeClr val="dk1"/>
                </a:solidFill>
                <a:latin typeface="Ubuntu Light"/>
                <a:ea typeface="Ubuntu Light"/>
                <a:cs typeface="Ubuntu Light"/>
                <a:sym typeface="Ubuntu Light"/>
              </a:defRPr>
            </a:lvl5pPr>
            <a:lvl6pPr lvl="5" rtl="0">
              <a:spcBef>
                <a:spcPts val="0"/>
              </a:spcBef>
              <a:spcAft>
                <a:spcPts val="0"/>
              </a:spcAft>
              <a:buClr>
                <a:schemeClr val="dk1"/>
              </a:buClr>
              <a:buSzPts val="3200"/>
              <a:buFont typeface="Ubuntu Light"/>
              <a:buNone/>
              <a:defRPr sz="3200">
                <a:solidFill>
                  <a:schemeClr val="dk1"/>
                </a:solidFill>
                <a:latin typeface="Ubuntu Light"/>
                <a:ea typeface="Ubuntu Light"/>
                <a:cs typeface="Ubuntu Light"/>
                <a:sym typeface="Ubuntu Light"/>
              </a:defRPr>
            </a:lvl6pPr>
            <a:lvl7pPr lvl="6" rtl="0">
              <a:spcBef>
                <a:spcPts val="0"/>
              </a:spcBef>
              <a:spcAft>
                <a:spcPts val="0"/>
              </a:spcAft>
              <a:buClr>
                <a:schemeClr val="dk1"/>
              </a:buClr>
              <a:buSzPts val="3200"/>
              <a:buFont typeface="Ubuntu Light"/>
              <a:buNone/>
              <a:defRPr sz="3200">
                <a:solidFill>
                  <a:schemeClr val="dk1"/>
                </a:solidFill>
                <a:latin typeface="Ubuntu Light"/>
                <a:ea typeface="Ubuntu Light"/>
                <a:cs typeface="Ubuntu Light"/>
                <a:sym typeface="Ubuntu Light"/>
              </a:defRPr>
            </a:lvl7pPr>
            <a:lvl8pPr lvl="7" rtl="0">
              <a:spcBef>
                <a:spcPts val="0"/>
              </a:spcBef>
              <a:spcAft>
                <a:spcPts val="0"/>
              </a:spcAft>
              <a:buClr>
                <a:schemeClr val="dk1"/>
              </a:buClr>
              <a:buSzPts val="3200"/>
              <a:buFont typeface="Ubuntu Light"/>
              <a:buNone/>
              <a:defRPr sz="3200">
                <a:solidFill>
                  <a:schemeClr val="dk1"/>
                </a:solidFill>
                <a:latin typeface="Ubuntu Light"/>
                <a:ea typeface="Ubuntu Light"/>
                <a:cs typeface="Ubuntu Light"/>
                <a:sym typeface="Ubuntu Light"/>
              </a:defRPr>
            </a:lvl8pPr>
            <a:lvl9pPr lvl="8" rtl="0">
              <a:spcBef>
                <a:spcPts val="0"/>
              </a:spcBef>
              <a:spcAft>
                <a:spcPts val="0"/>
              </a:spcAft>
              <a:buClr>
                <a:schemeClr val="dk1"/>
              </a:buClr>
              <a:buSzPts val="3200"/>
              <a:buFont typeface="Ubuntu Light"/>
              <a:buNone/>
              <a:defRPr sz="3200">
                <a:solidFill>
                  <a:schemeClr val="dk1"/>
                </a:solidFill>
                <a:latin typeface="Ubuntu Light"/>
                <a:ea typeface="Ubuntu Light"/>
                <a:cs typeface="Ubuntu Light"/>
                <a:sym typeface="Ubuntu Light"/>
              </a:defRPr>
            </a:lvl9pPr>
          </a:lstStyle>
          <a:p/>
        </p:txBody>
      </p:sp>
      <p:sp>
        <p:nvSpPr>
          <p:cNvPr id="72" name="Google Shape;72;p15"/>
          <p:cNvSpPr txBox="1"/>
          <p:nvPr>
            <p:ph idx="12" type="sldNum"/>
          </p:nvPr>
        </p:nvSpPr>
        <p:spPr>
          <a:xfrm>
            <a:off x="8472461" y="4816461"/>
            <a:ext cx="409800" cy="168600"/>
          </a:xfrm>
          <a:prstGeom prst="rect">
            <a:avLst/>
          </a:prstGeom>
        </p:spPr>
        <p:txBody>
          <a:bodyPr anchorCtr="0" anchor="t" bIns="0" lIns="0" spcFirstLastPara="1" rIns="0" wrap="square" tIns="0">
            <a:noAutofit/>
          </a:bodyPr>
          <a:lstStyle>
            <a:lvl1pPr lvl="0" rtl="0" algn="r">
              <a:buNone/>
              <a:defRPr sz="900">
                <a:latin typeface="Ubuntu Light"/>
                <a:ea typeface="Ubuntu Light"/>
                <a:cs typeface="Ubuntu Light"/>
                <a:sym typeface="Ubuntu Light"/>
              </a:defRPr>
            </a:lvl1pPr>
            <a:lvl2pPr lvl="1" rtl="0" algn="r">
              <a:buNone/>
              <a:defRPr sz="900">
                <a:latin typeface="Ubuntu Light"/>
                <a:ea typeface="Ubuntu Light"/>
                <a:cs typeface="Ubuntu Light"/>
                <a:sym typeface="Ubuntu Light"/>
              </a:defRPr>
            </a:lvl2pPr>
            <a:lvl3pPr lvl="2" rtl="0" algn="r">
              <a:buNone/>
              <a:defRPr sz="900">
                <a:latin typeface="Ubuntu Light"/>
                <a:ea typeface="Ubuntu Light"/>
                <a:cs typeface="Ubuntu Light"/>
                <a:sym typeface="Ubuntu Light"/>
              </a:defRPr>
            </a:lvl3pPr>
            <a:lvl4pPr lvl="3" rtl="0" algn="r">
              <a:buNone/>
              <a:defRPr sz="900">
                <a:latin typeface="Ubuntu Light"/>
                <a:ea typeface="Ubuntu Light"/>
                <a:cs typeface="Ubuntu Light"/>
                <a:sym typeface="Ubuntu Light"/>
              </a:defRPr>
            </a:lvl4pPr>
            <a:lvl5pPr lvl="4" rtl="0" algn="r">
              <a:buNone/>
              <a:defRPr sz="900">
                <a:latin typeface="Ubuntu Light"/>
                <a:ea typeface="Ubuntu Light"/>
                <a:cs typeface="Ubuntu Light"/>
                <a:sym typeface="Ubuntu Light"/>
              </a:defRPr>
            </a:lvl5pPr>
            <a:lvl6pPr lvl="5" rtl="0" algn="r">
              <a:buNone/>
              <a:defRPr sz="900">
                <a:latin typeface="Ubuntu Light"/>
                <a:ea typeface="Ubuntu Light"/>
                <a:cs typeface="Ubuntu Light"/>
                <a:sym typeface="Ubuntu Light"/>
              </a:defRPr>
            </a:lvl6pPr>
            <a:lvl7pPr lvl="6" rtl="0" algn="r">
              <a:buNone/>
              <a:defRPr sz="900">
                <a:latin typeface="Ubuntu Light"/>
                <a:ea typeface="Ubuntu Light"/>
                <a:cs typeface="Ubuntu Light"/>
                <a:sym typeface="Ubuntu Light"/>
              </a:defRPr>
            </a:lvl7pPr>
            <a:lvl8pPr lvl="7" rtl="0" algn="r">
              <a:buNone/>
              <a:defRPr sz="900">
                <a:latin typeface="Ubuntu Light"/>
                <a:ea typeface="Ubuntu Light"/>
                <a:cs typeface="Ubuntu Light"/>
                <a:sym typeface="Ubuntu Light"/>
              </a:defRPr>
            </a:lvl8pPr>
            <a:lvl9pPr lvl="8" rtl="0" algn="r">
              <a:buNone/>
              <a:defRPr sz="900">
                <a:latin typeface="Ubuntu Light"/>
                <a:ea typeface="Ubuntu Light"/>
                <a:cs typeface="Ubuntu Light"/>
                <a:sym typeface="Ubuntu Light"/>
              </a:defRPr>
            </a:lvl9pPr>
          </a:lstStyle>
          <a:p>
            <a:pPr indent="0" lvl="0" marL="0" rtl="0" algn="r">
              <a:spcBef>
                <a:spcPts val="0"/>
              </a:spcBef>
              <a:spcAft>
                <a:spcPts val="0"/>
              </a:spcAft>
              <a:buNone/>
            </a:pPr>
            <a:fld id="{00000000-1234-1234-1234-123412341234}" type="slidenum">
              <a:rPr lang="en"/>
              <a:t>‹#›</a:t>
            </a:fld>
            <a:endParaRPr/>
          </a:p>
        </p:txBody>
      </p:sp>
      <p:pic>
        <p:nvPicPr>
          <p:cNvPr id="73" name="Google Shape;73;p15"/>
          <p:cNvPicPr preferRelativeResize="0"/>
          <p:nvPr/>
        </p:nvPicPr>
        <p:blipFill rotWithShape="1">
          <a:blip r:embed="rId2">
            <a:alphaModFix/>
          </a:blip>
          <a:srcRect b="0" l="0" r="77176" t="0"/>
          <a:stretch/>
        </p:blipFill>
        <p:spPr>
          <a:xfrm>
            <a:off x="261241" y="0"/>
            <a:ext cx="481980" cy="762198"/>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4" name="Shape 74"/>
        <p:cNvGrpSpPr/>
        <p:nvPr/>
      </p:nvGrpSpPr>
      <p:grpSpPr>
        <a:xfrm>
          <a:off x="0" y="0"/>
          <a:ext cx="0" cy="0"/>
          <a:chOff x="0" y="0"/>
          <a:chExt cx="0" cy="0"/>
        </a:xfrm>
      </p:grpSpPr>
      <p:sp>
        <p:nvSpPr>
          <p:cNvPr id="75" name="Google Shape;75;p16"/>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rtl="0" algn="ctr">
              <a:spcBef>
                <a:spcPts val="0"/>
              </a:spcBef>
              <a:spcAft>
                <a:spcPts val="0"/>
              </a:spcAft>
              <a:buSzPts val="5200"/>
              <a:buChar char="●"/>
              <a:defRPr sz="5200"/>
            </a:lvl1pPr>
            <a:lvl2pPr lvl="1" rtl="0" algn="ctr">
              <a:spcBef>
                <a:spcPts val="0"/>
              </a:spcBef>
              <a:spcAft>
                <a:spcPts val="0"/>
              </a:spcAft>
              <a:buSzPts val="5200"/>
              <a:buChar char="○"/>
              <a:defRPr sz="5200"/>
            </a:lvl2pPr>
            <a:lvl3pPr lvl="2" rtl="0" algn="ctr">
              <a:spcBef>
                <a:spcPts val="0"/>
              </a:spcBef>
              <a:spcAft>
                <a:spcPts val="0"/>
              </a:spcAft>
              <a:buSzPts val="5200"/>
              <a:buChar char="■"/>
              <a:defRPr sz="5200"/>
            </a:lvl3pPr>
            <a:lvl4pPr lvl="3" rtl="0" algn="ctr">
              <a:spcBef>
                <a:spcPts val="0"/>
              </a:spcBef>
              <a:spcAft>
                <a:spcPts val="0"/>
              </a:spcAft>
              <a:buSzPts val="5200"/>
              <a:buChar char="●"/>
              <a:defRPr sz="5200"/>
            </a:lvl4pPr>
            <a:lvl5pPr lvl="4" rtl="0" algn="ctr">
              <a:spcBef>
                <a:spcPts val="0"/>
              </a:spcBef>
              <a:spcAft>
                <a:spcPts val="0"/>
              </a:spcAft>
              <a:buSzPts val="5200"/>
              <a:buChar char="○"/>
              <a:defRPr sz="5200"/>
            </a:lvl5pPr>
            <a:lvl6pPr lvl="5" rtl="0" algn="ctr">
              <a:spcBef>
                <a:spcPts val="0"/>
              </a:spcBef>
              <a:spcAft>
                <a:spcPts val="0"/>
              </a:spcAft>
              <a:buSzPts val="5200"/>
              <a:buChar char="■"/>
              <a:defRPr sz="5200"/>
            </a:lvl6pPr>
            <a:lvl7pPr lvl="6" rtl="0" algn="ctr">
              <a:spcBef>
                <a:spcPts val="0"/>
              </a:spcBef>
              <a:spcAft>
                <a:spcPts val="0"/>
              </a:spcAft>
              <a:buSzPts val="5200"/>
              <a:buChar char="●"/>
              <a:defRPr sz="5200"/>
            </a:lvl7pPr>
            <a:lvl8pPr lvl="7" rtl="0" algn="ctr">
              <a:spcBef>
                <a:spcPts val="0"/>
              </a:spcBef>
              <a:spcAft>
                <a:spcPts val="0"/>
              </a:spcAft>
              <a:buSzPts val="5200"/>
              <a:buChar char="○"/>
              <a:defRPr sz="5200"/>
            </a:lvl8pPr>
            <a:lvl9pPr lvl="8" rtl="0" algn="ctr">
              <a:spcBef>
                <a:spcPts val="0"/>
              </a:spcBef>
              <a:spcAft>
                <a:spcPts val="0"/>
              </a:spcAft>
              <a:buSzPts val="5200"/>
              <a:buChar char="■"/>
              <a:defRPr sz="5200"/>
            </a:lvl9pPr>
          </a:lstStyle>
          <a:p/>
        </p:txBody>
      </p:sp>
      <p:sp>
        <p:nvSpPr>
          <p:cNvPr id="76" name="Google Shape;76;p16"/>
          <p:cNvSpPr txBox="1"/>
          <p:nvPr>
            <p:ph idx="1" type="subTitle"/>
          </p:nvPr>
        </p:nvSpPr>
        <p:spPr>
          <a:xfrm>
            <a:off x="311700" y="2834125"/>
            <a:ext cx="8520600" cy="7926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77" name="Google Shape;77;p16"/>
          <p:cNvSpPr txBox="1"/>
          <p:nvPr>
            <p:ph idx="12" type="sldNum"/>
          </p:nvPr>
        </p:nvSpPr>
        <p:spPr>
          <a:xfrm>
            <a:off x="8472458" y="4663217"/>
            <a:ext cx="548700" cy="393600"/>
          </a:xfrm>
          <a:prstGeom prst="rect">
            <a:avLst/>
          </a:prstGeom>
        </p:spPr>
        <p:txBody>
          <a:bodyPr anchorCtr="0" anchor="ctr" bIns="0" lIns="0" spcFirstLastPara="1" rIns="0" wrap="square" tIns="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2">
  <p:cSld name="Blank_1_2_2">
    <p:spTree>
      <p:nvGrpSpPr>
        <p:cNvPr id="78" name="Shape 78"/>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g and title">
  <p:cSld name="TITLE_1">
    <p:spTree>
      <p:nvGrpSpPr>
        <p:cNvPr id="81" name="Shape 81"/>
        <p:cNvGrpSpPr/>
        <p:nvPr/>
      </p:nvGrpSpPr>
      <p:grpSpPr>
        <a:xfrm>
          <a:off x="0" y="0"/>
          <a:ext cx="0" cy="0"/>
          <a:chOff x="0" y="0"/>
          <a:chExt cx="0" cy="0"/>
        </a:xfrm>
      </p:grpSpPr>
      <p:sp>
        <p:nvSpPr>
          <p:cNvPr id="82" name="Google Shape;82;p19"/>
          <p:cNvSpPr txBox="1"/>
          <p:nvPr>
            <p:ph type="title"/>
          </p:nvPr>
        </p:nvSpPr>
        <p:spPr>
          <a:xfrm>
            <a:off x="930411" y="326540"/>
            <a:ext cx="7912200" cy="424500"/>
          </a:xfrm>
          <a:prstGeom prst="rect">
            <a:avLst/>
          </a:prstGeom>
          <a:noFill/>
          <a:ln>
            <a:noFill/>
          </a:ln>
        </p:spPr>
        <p:txBody>
          <a:bodyPr anchorCtr="0" anchor="t" bIns="0" lIns="0" spcFirstLastPara="1" rIns="0" wrap="square" tIns="0">
            <a:normAutofit/>
          </a:bodyPr>
          <a:lstStyle>
            <a:lvl1pPr lvl="0" rtl="0">
              <a:spcBef>
                <a:spcPts val="0"/>
              </a:spcBef>
              <a:spcAft>
                <a:spcPts val="0"/>
              </a:spcAft>
              <a:buClr>
                <a:schemeClr val="dk1"/>
              </a:buClr>
              <a:buSzPts val="2700"/>
              <a:buFont typeface="Ubuntu Light"/>
              <a:buNone/>
              <a:defRPr sz="2700">
                <a:solidFill>
                  <a:schemeClr val="dk1"/>
                </a:solidFill>
                <a:latin typeface="Ubuntu Light"/>
                <a:ea typeface="Ubuntu Light"/>
                <a:cs typeface="Ubuntu Light"/>
                <a:sym typeface="Ubuntu Light"/>
              </a:defRPr>
            </a:lvl1pPr>
            <a:lvl2pPr lvl="1" rtl="0">
              <a:spcBef>
                <a:spcPts val="0"/>
              </a:spcBef>
              <a:spcAft>
                <a:spcPts val="0"/>
              </a:spcAft>
              <a:buClr>
                <a:schemeClr val="dk1"/>
              </a:buClr>
              <a:buSzPts val="2700"/>
              <a:buFont typeface="Ubuntu Light"/>
              <a:buNone/>
              <a:defRPr sz="2700">
                <a:solidFill>
                  <a:schemeClr val="dk1"/>
                </a:solidFill>
                <a:latin typeface="Ubuntu Light"/>
                <a:ea typeface="Ubuntu Light"/>
                <a:cs typeface="Ubuntu Light"/>
                <a:sym typeface="Ubuntu Light"/>
              </a:defRPr>
            </a:lvl2pPr>
            <a:lvl3pPr lvl="2" rtl="0">
              <a:spcBef>
                <a:spcPts val="0"/>
              </a:spcBef>
              <a:spcAft>
                <a:spcPts val="0"/>
              </a:spcAft>
              <a:buClr>
                <a:schemeClr val="dk1"/>
              </a:buClr>
              <a:buSzPts val="2700"/>
              <a:buFont typeface="Ubuntu Light"/>
              <a:buNone/>
              <a:defRPr sz="2700">
                <a:solidFill>
                  <a:schemeClr val="dk1"/>
                </a:solidFill>
                <a:latin typeface="Ubuntu Light"/>
                <a:ea typeface="Ubuntu Light"/>
                <a:cs typeface="Ubuntu Light"/>
                <a:sym typeface="Ubuntu Light"/>
              </a:defRPr>
            </a:lvl3pPr>
            <a:lvl4pPr lvl="3" rtl="0">
              <a:spcBef>
                <a:spcPts val="0"/>
              </a:spcBef>
              <a:spcAft>
                <a:spcPts val="0"/>
              </a:spcAft>
              <a:buClr>
                <a:schemeClr val="dk1"/>
              </a:buClr>
              <a:buSzPts val="2700"/>
              <a:buFont typeface="Ubuntu Light"/>
              <a:buNone/>
              <a:defRPr sz="2700">
                <a:solidFill>
                  <a:schemeClr val="dk1"/>
                </a:solidFill>
                <a:latin typeface="Ubuntu Light"/>
                <a:ea typeface="Ubuntu Light"/>
                <a:cs typeface="Ubuntu Light"/>
                <a:sym typeface="Ubuntu Light"/>
              </a:defRPr>
            </a:lvl4pPr>
            <a:lvl5pPr lvl="4" rtl="0">
              <a:spcBef>
                <a:spcPts val="0"/>
              </a:spcBef>
              <a:spcAft>
                <a:spcPts val="0"/>
              </a:spcAft>
              <a:buClr>
                <a:schemeClr val="dk1"/>
              </a:buClr>
              <a:buSzPts val="2700"/>
              <a:buFont typeface="Ubuntu Light"/>
              <a:buNone/>
              <a:defRPr sz="2700">
                <a:solidFill>
                  <a:schemeClr val="dk1"/>
                </a:solidFill>
                <a:latin typeface="Ubuntu Light"/>
                <a:ea typeface="Ubuntu Light"/>
                <a:cs typeface="Ubuntu Light"/>
                <a:sym typeface="Ubuntu Light"/>
              </a:defRPr>
            </a:lvl5pPr>
            <a:lvl6pPr lvl="5" rtl="0">
              <a:spcBef>
                <a:spcPts val="0"/>
              </a:spcBef>
              <a:spcAft>
                <a:spcPts val="0"/>
              </a:spcAft>
              <a:buClr>
                <a:schemeClr val="dk1"/>
              </a:buClr>
              <a:buSzPts val="2700"/>
              <a:buFont typeface="Ubuntu Light"/>
              <a:buNone/>
              <a:defRPr sz="2700">
                <a:solidFill>
                  <a:schemeClr val="dk1"/>
                </a:solidFill>
                <a:latin typeface="Ubuntu Light"/>
                <a:ea typeface="Ubuntu Light"/>
                <a:cs typeface="Ubuntu Light"/>
                <a:sym typeface="Ubuntu Light"/>
              </a:defRPr>
            </a:lvl6pPr>
            <a:lvl7pPr lvl="6" rtl="0">
              <a:spcBef>
                <a:spcPts val="0"/>
              </a:spcBef>
              <a:spcAft>
                <a:spcPts val="0"/>
              </a:spcAft>
              <a:buClr>
                <a:schemeClr val="dk1"/>
              </a:buClr>
              <a:buSzPts val="2700"/>
              <a:buFont typeface="Ubuntu Light"/>
              <a:buNone/>
              <a:defRPr sz="2700">
                <a:solidFill>
                  <a:schemeClr val="dk1"/>
                </a:solidFill>
                <a:latin typeface="Ubuntu Light"/>
                <a:ea typeface="Ubuntu Light"/>
                <a:cs typeface="Ubuntu Light"/>
                <a:sym typeface="Ubuntu Light"/>
              </a:defRPr>
            </a:lvl7pPr>
            <a:lvl8pPr lvl="7" rtl="0">
              <a:spcBef>
                <a:spcPts val="0"/>
              </a:spcBef>
              <a:spcAft>
                <a:spcPts val="0"/>
              </a:spcAft>
              <a:buClr>
                <a:schemeClr val="dk1"/>
              </a:buClr>
              <a:buSzPts val="2700"/>
              <a:buFont typeface="Ubuntu Light"/>
              <a:buNone/>
              <a:defRPr sz="2700">
                <a:solidFill>
                  <a:schemeClr val="dk1"/>
                </a:solidFill>
                <a:latin typeface="Ubuntu Light"/>
                <a:ea typeface="Ubuntu Light"/>
                <a:cs typeface="Ubuntu Light"/>
                <a:sym typeface="Ubuntu Light"/>
              </a:defRPr>
            </a:lvl8pPr>
            <a:lvl9pPr lvl="8" rtl="0">
              <a:spcBef>
                <a:spcPts val="0"/>
              </a:spcBef>
              <a:spcAft>
                <a:spcPts val="0"/>
              </a:spcAft>
              <a:buClr>
                <a:schemeClr val="dk1"/>
              </a:buClr>
              <a:buSzPts val="2700"/>
              <a:buFont typeface="Ubuntu Light"/>
              <a:buNone/>
              <a:defRPr sz="2700">
                <a:solidFill>
                  <a:schemeClr val="dk1"/>
                </a:solidFill>
                <a:latin typeface="Ubuntu Light"/>
                <a:ea typeface="Ubuntu Light"/>
                <a:cs typeface="Ubuntu Light"/>
                <a:sym typeface="Ubuntu Light"/>
              </a:defRPr>
            </a:lvl9pPr>
          </a:lstStyle>
          <a:p/>
        </p:txBody>
      </p:sp>
      <p:sp>
        <p:nvSpPr>
          <p:cNvPr id="83" name="Google Shape;83;p19"/>
          <p:cNvSpPr txBox="1"/>
          <p:nvPr>
            <p:ph idx="12" type="sldNum"/>
          </p:nvPr>
        </p:nvSpPr>
        <p:spPr>
          <a:xfrm>
            <a:off x="8472461" y="4816461"/>
            <a:ext cx="409800" cy="168600"/>
          </a:xfrm>
          <a:prstGeom prst="rect">
            <a:avLst/>
          </a:prstGeom>
        </p:spPr>
        <p:txBody>
          <a:bodyPr anchorCtr="0" anchor="t" bIns="0" lIns="0" spcFirstLastPara="1" rIns="0" wrap="square" tIns="0">
            <a:noAutofit/>
          </a:bodyPr>
          <a:lstStyle>
            <a:lvl1pPr lvl="0" rtl="0" algn="r">
              <a:buNone/>
              <a:defRPr sz="700">
                <a:latin typeface="Ubuntu Light"/>
                <a:ea typeface="Ubuntu Light"/>
                <a:cs typeface="Ubuntu Light"/>
                <a:sym typeface="Ubuntu Light"/>
              </a:defRPr>
            </a:lvl1pPr>
            <a:lvl2pPr lvl="1" rtl="0" algn="r">
              <a:buNone/>
              <a:defRPr sz="700">
                <a:latin typeface="Ubuntu Light"/>
                <a:ea typeface="Ubuntu Light"/>
                <a:cs typeface="Ubuntu Light"/>
                <a:sym typeface="Ubuntu Light"/>
              </a:defRPr>
            </a:lvl2pPr>
            <a:lvl3pPr lvl="2" rtl="0" algn="r">
              <a:buNone/>
              <a:defRPr sz="700">
                <a:latin typeface="Ubuntu Light"/>
                <a:ea typeface="Ubuntu Light"/>
                <a:cs typeface="Ubuntu Light"/>
                <a:sym typeface="Ubuntu Light"/>
              </a:defRPr>
            </a:lvl3pPr>
            <a:lvl4pPr lvl="3" rtl="0" algn="r">
              <a:buNone/>
              <a:defRPr sz="700">
                <a:latin typeface="Ubuntu Light"/>
                <a:ea typeface="Ubuntu Light"/>
                <a:cs typeface="Ubuntu Light"/>
                <a:sym typeface="Ubuntu Light"/>
              </a:defRPr>
            </a:lvl4pPr>
            <a:lvl5pPr lvl="4" rtl="0" algn="r">
              <a:buNone/>
              <a:defRPr sz="700">
                <a:latin typeface="Ubuntu Light"/>
                <a:ea typeface="Ubuntu Light"/>
                <a:cs typeface="Ubuntu Light"/>
                <a:sym typeface="Ubuntu Light"/>
              </a:defRPr>
            </a:lvl5pPr>
            <a:lvl6pPr lvl="5" rtl="0" algn="r">
              <a:buNone/>
              <a:defRPr sz="700">
                <a:latin typeface="Ubuntu Light"/>
                <a:ea typeface="Ubuntu Light"/>
                <a:cs typeface="Ubuntu Light"/>
                <a:sym typeface="Ubuntu Light"/>
              </a:defRPr>
            </a:lvl6pPr>
            <a:lvl7pPr lvl="6" rtl="0" algn="r">
              <a:buNone/>
              <a:defRPr sz="700">
                <a:latin typeface="Ubuntu Light"/>
                <a:ea typeface="Ubuntu Light"/>
                <a:cs typeface="Ubuntu Light"/>
                <a:sym typeface="Ubuntu Light"/>
              </a:defRPr>
            </a:lvl7pPr>
            <a:lvl8pPr lvl="7" rtl="0" algn="r">
              <a:buNone/>
              <a:defRPr sz="700">
                <a:latin typeface="Ubuntu Light"/>
                <a:ea typeface="Ubuntu Light"/>
                <a:cs typeface="Ubuntu Light"/>
                <a:sym typeface="Ubuntu Light"/>
              </a:defRPr>
            </a:lvl8pPr>
            <a:lvl9pPr lvl="8" rtl="0" algn="r">
              <a:buNone/>
              <a:defRPr sz="700">
                <a:latin typeface="Ubuntu Light"/>
                <a:ea typeface="Ubuntu Light"/>
                <a:cs typeface="Ubuntu Light"/>
                <a:sym typeface="Ubuntu Light"/>
              </a:defRPr>
            </a:lvl9pPr>
          </a:lstStyle>
          <a:p>
            <a:pPr indent="0" lvl="0" marL="0" rtl="0" algn="r">
              <a:spcBef>
                <a:spcPts val="0"/>
              </a:spcBef>
              <a:spcAft>
                <a:spcPts val="0"/>
              </a:spcAft>
              <a:buNone/>
            </a:pPr>
            <a:fld id="{00000000-1234-1234-1234-123412341234}" type="slidenum">
              <a:rPr lang="en"/>
              <a:t>‹#›</a:t>
            </a:fld>
            <a:endParaRPr/>
          </a:p>
        </p:txBody>
      </p:sp>
      <p:sp>
        <p:nvSpPr>
          <p:cNvPr id="84" name="Google Shape;84;p19"/>
          <p:cNvSpPr txBox="1"/>
          <p:nvPr/>
        </p:nvSpPr>
        <p:spPr>
          <a:xfrm>
            <a:off x="264506" y="4816461"/>
            <a:ext cx="1254000" cy="1686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700">
                <a:solidFill>
                  <a:srgbClr val="7F7F7F"/>
                </a:solidFill>
                <a:latin typeface="Ubuntu Light"/>
                <a:ea typeface="Ubuntu Light"/>
                <a:cs typeface="Ubuntu Light"/>
                <a:sym typeface="Ubuntu Light"/>
              </a:rPr>
              <a:t>Confidential</a:t>
            </a:r>
            <a:endParaRPr sz="700">
              <a:solidFill>
                <a:srgbClr val="7F7F7F"/>
              </a:solidFill>
              <a:latin typeface="Ubuntu Light"/>
              <a:ea typeface="Ubuntu Light"/>
              <a:cs typeface="Ubuntu Light"/>
              <a:sym typeface="Ubuntu Light"/>
            </a:endParaRPr>
          </a:p>
        </p:txBody>
      </p:sp>
      <p:pic>
        <p:nvPicPr>
          <p:cNvPr id="85" name="Google Shape;85;p19"/>
          <p:cNvPicPr preferRelativeResize="0"/>
          <p:nvPr/>
        </p:nvPicPr>
        <p:blipFill>
          <a:blip r:embed="rId2">
            <a:alphaModFix/>
          </a:blip>
          <a:stretch>
            <a:fillRect/>
          </a:stretch>
        </p:blipFill>
        <p:spPr>
          <a:xfrm>
            <a:off x="261241" y="0"/>
            <a:ext cx="486544" cy="737513"/>
          </a:xfrm>
          <a:prstGeom prst="rect">
            <a:avLst/>
          </a:prstGeom>
          <a:noFill/>
          <a:ln>
            <a:noFill/>
          </a:ln>
        </p:spPr>
      </p:pic>
      <p:cxnSp>
        <p:nvCxnSpPr>
          <p:cNvPr id="86" name="Google Shape;86;p19"/>
          <p:cNvCxnSpPr/>
          <p:nvPr/>
        </p:nvCxnSpPr>
        <p:spPr>
          <a:xfrm>
            <a:off x="258610" y="4725983"/>
            <a:ext cx="8624700" cy="0"/>
          </a:xfrm>
          <a:prstGeom prst="straightConnector1">
            <a:avLst/>
          </a:prstGeom>
          <a:noFill/>
          <a:ln cap="flat" cmpd="sng" w="9525">
            <a:solidFill>
              <a:srgbClr val="EFEFEF"/>
            </a:solidFill>
            <a:prstDash val="solid"/>
            <a:round/>
            <a:headEnd len="med" w="med" type="none"/>
            <a:tailEnd len="med" w="med" type="none"/>
          </a:ln>
        </p:spPr>
      </p:cxnSp>
    </p:spTree>
  </p:cSld>
  <p:clrMapOvr>
    <a:masterClrMapping/>
  </p:clrMapOvr>
  <p:extLst>
    <p:ext uri="{DCECCB84-F9BA-43D5-87BE-67443E8EF086}">
      <p15:sldGuideLst>
        <p15:guide id="1" orient="horz" pos="3099">
          <p15:clr>
            <a:srgbClr val="FA7B17"/>
          </p15:clr>
        </p15:guide>
      </p15:sldGuideLst>
    </p:ext>
  </p:extLst>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fidential note">
  <p:cSld name="TITLE_1_1">
    <p:spTree>
      <p:nvGrpSpPr>
        <p:cNvPr id="87" name="Shape 87"/>
        <p:cNvGrpSpPr/>
        <p:nvPr/>
      </p:nvGrpSpPr>
      <p:grpSpPr>
        <a:xfrm>
          <a:off x="0" y="0"/>
          <a:ext cx="0" cy="0"/>
          <a:chOff x="0" y="0"/>
          <a:chExt cx="0" cy="0"/>
        </a:xfrm>
      </p:grpSpPr>
      <p:sp>
        <p:nvSpPr>
          <p:cNvPr id="88" name="Google Shape;88;p20"/>
          <p:cNvSpPr txBox="1"/>
          <p:nvPr>
            <p:ph type="title"/>
          </p:nvPr>
        </p:nvSpPr>
        <p:spPr>
          <a:xfrm>
            <a:off x="261241" y="326540"/>
            <a:ext cx="8590500" cy="424500"/>
          </a:xfrm>
          <a:prstGeom prst="rect">
            <a:avLst/>
          </a:prstGeom>
          <a:noFill/>
          <a:ln>
            <a:noFill/>
          </a:ln>
        </p:spPr>
        <p:txBody>
          <a:bodyPr anchorCtr="0" anchor="t" bIns="0" lIns="0" spcFirstLastPara="1" rIns="0" wrap="square" tIns="0">
            <a:normAutofit/>
          </a:bodyPr>
          <a:lstStyle>
            <a:lvl1pPr lvl="0" rtl="0">
              <a:spcBef>
                <a:spcPts val="0"/>
              </a:spcBef>
              <a:spcAft>
                <a:spcPts val="0"/>
              </a:spcAft>
              <a:buClr>
                <a:schemeClr val="dk1"/>
              </a:buClr>
              <a:buSzPts val="2700"/>
              <a:buFont typeface="Ubuntu Light"/>
              <a:buNone/>
              <a:defRPr sz="2700">
                <a:solidFill>
                  <a:schemeClr val="dk1"/>
                </a:solidFill>
                <a:latin typeface="Ubuntu Light"/>
                <a:ea typeface="Ubuntu Light"/>
                <a:cs typeface="Ubuntu Light"/>
                <a:sym typeface="Ubuntu Light"/>
              </a:defRPr>
            </a:lvl1pPr>
            <a:lvl2pPr lvl="1" rtl="0">
              <a:spcBef>
                <a:spcPts val="0"/>
              </a:spcBef>
              <a:spcAft>
                <a:spcPts val="0"/>
              </a:spcAft>
              <a:buClr>
                <a:schemeClr val="dk1"/>
              </a:buClr>
              <a:buSzPts val="2700"/>
              <a:buFont typeface="Ubuntu Light"/>
              <a:buNone/>
              <a:defRPr sz="2700">
                <a:solidFill>
                  <a:schemeClr val="dk1"/>
                </a:solidFill>
                <a:latin typeface="Ubuntu Light"/>
                <a:ea typeface="Ubuntu Light"/>
                <a:cs typeface="Ubuntu Light"/>
                <a:sym typeface="Ubuntu Light"/>
              </a:defRPr>
            </a:lvl2pPr>
            <a:lvl3pPr lvl="2" rtl="0">
              <a:spcBef>
                <a:spcPts val="0"/>
              </a:spcBef>
              <a:spcAft>
                <a:spcPts val="0"/>
              </a:spcAft>
              <a:buClr>
                <a:schemeClr val="dk1"/>
              </a:buClr>
              <a:buSzPts val="2700"/>
              <a:buFont typeface="Ubuntu Light"/>
              <a:buNone/>
              <a:defRPr sz="2700">
                <a:solidFill>
                  <a:schemeClr val="dk1"/>
                </a:solidFill>
                <a:latin typeface="Ubuntu Light"/>
                <a:ea typeface="Ubuntu Light"/>
                <a:cs typeface="Ubuntu Light"/>
                <a:sym typeface="Ubuntu Light"/>
              </a:defRPr>
            </a:lvl3pPr>
            <a:lvl4pPr lvl="3" rtl="0">
              <a:spcBef>
                <a:spcPts val="0"/>
              </a:spcBef>
              <a:spcAft>
                <a:spcPts val="0"/>
              </a:spcAft>
              <a:buClr>
                <a:schemeClr val="dk1"/>
              </a:buClr>
              <a:buSzPts val="2700"/>
              <a:buFont typeface="Ubuntu Light"/>
              <a:buNone/>
              <a:defRPr sz="2700">
                <a:solidFill>
                  <a:schemeClr val="dk1"/>
                </a:solidFill>
                <a:latin typeface="Ubuntu Light"/>
                <a:ea typeface="Ubuntu Light"/>
                <a:cs typeface="Ubuntu Light"/>
                <a:sym typeface="Ubuntu Light"/>
              </a:defRPr>
            </a:lvl4pPr>
            <a:lvl5pPr lvl="4" rtl="0">
              <a:spcBef>
                <a:spcPts val="0"/>
              </a:spcBef>
              <a:spcAft>
                <a:spcPts val="0"/>
              </a:spcAft>
              <a:buClr>
                <a:schemeClr val="dk1"/>
              </a:buClr>
              <a:buSzPts val="2700"/>
              <a:buFont typeface="Ubuntu Light"/>
              <a:buNone/>
              <a:defRPr sz="2700">
                <a:solidFill>
                  <a:schemeClr val="dk1"/>
                </a:solidFill>
                <a:latin typeface="Ubuntu Light"/>
                <a:ea typeface="Ubuntu Light"/>
                <a:cs typeface="Ubuntu Light"/>
                <a:sym typeface="Ubuntu Light"/>
              </a:defRPr>
            </a:lvl5pPr>
            <a:lvl6pPr lvl="5" rtl="0">
              <a:spcBef>
                <a:spcPts val="0"/>
              </a:spcBef>
              <a:spcAft>
                <a:spcPts val="0"/>
              </a:spcAft>
              <a:buClr>
                <a:schemeClr val="dk1"/>
              </a:buClr>
              <a:buSzPts val="2700"/>
              <a:buFont typeface="Ubuntu Light"/>
              <a:buNone/>
              <a:defRPr sz="2700">
                <a:solidFill>
                  <a:schemeClr val="dk1"/>
                </a:solidFill>
                <a:latin typeface="Ubuntu Light"/>
                <a:ea typeface="Ubuntu Light"/>
                <a:cs typeface="Ubuntu Light"/>
                <a:sym typeface="Ubuntu Light"/>
              </a:defRPr>
            </a:lvl6pPr>
            <a:lvl7pPr lvl="6" rtl="0">
              <a:spcBef>
                <a:spcPts val="0"/>
              </a:spcBef>
              <a:spcAft>
                <a:spcPts val="0"/>
              </a:spcAft>
              <a:buClr>
                <a:schemeClr val="dk1"/>
              </a:buClr>
              <a:buSzPts val="2700"/>
              <a:buFont typeface="Ubuntu Light"/>
              <a:buNone/>
              <a:defRPr sz="2700">
                <a:solidFill>
                  <a:schemeClr val="dk1"/>
                </a:solidFill>
                <a:latin typeface="Ubuntu Light"/>
                <a:ea typeface="Ubuntu Light"/>
                <a:cs typeface="Ubuntu Light"/>
                <a:sym typeface="Ubuntu Light"/>
              </a:defRPr>
            </a:lvl7pPr>
            <a:lvl8pPr lvl="7" rtl="0">
              <a:spcBef>
                <a:spcPts val="0"/>
              </a:spcBef>
              <a:spcAft>
                <a:spcPts val="0"/>
              </a:spcAft>
              <a:buClr>
                <a:schemeClr val="dk1"/>
              </a:buClr>
              <a:buSzPts val="2700"/>
              <a:buFont typeface="Ubuntu Light"/>
              <a:buNone/>
              <a:defRPr sz="2700">
                <a:solidFill>
                  <a:schemeClr val="dk1"/>
                </a:solidFill>
                <a:latin typeface="Ubuntu Light"/>
                <a:ea typeface="Ubuntu Light"/>
                <a:cs typeface="Ubuntu Light"/>
                <a:sym typeface="Ubuntu Light"/>
              </a:defRPr>
            </a:lvl8pPr>
            <a:lvl9pPr lvl="8" rtl="0">
              <a:spcBef>
                <a:spcPts val="0"/>
              </a:spcBef>
              <a:spcAft>
                <a:spcPts val="0"/>
              </a:spcAft>
              <a:buClr>
                <a:schemeClr val="dk1"/>
              </a:buClr>
              <a:buSzPts val="2700"/>
              <a:buFont typeface="Ubuntu Light"/>
              <a:buNone/>
              <a:defRPr sz="2700">
                <a:solidFill>
                  <a:schemeClr val="dk1"/>
                </a:solidFill>
                <a:latin typeface="Ubuntu Light"/>
                <a:ea typeface="Ubuntu Light"/>
                <a:cs typeface="Ubuntu Light"/>
                <a:sym typeface="Ubuntu Light"/>
              </a:defRPr>
            </a:lvl9pPr>
          </a:lstStyle>
          <a:p/>
        </p:txBody>
      </p:sp>
      <p:sp>
        <p:nvSpPr>
          <p:cNvPr id="89" name="Google Shape;89;p20"/>
          <p:cNvSpPr txBox="1"/>
          <p:nvPr>
            <p:ph idx="12" type="sldNum"/>
          </p:nvPr>
        </p:nvSpPr>
        <p:spPr>
          <a:xfrm>
            <a:off x="8472461" y="4816461"/>
            <a:ext cx="409800" cy="168600"/>
          </a:xfrm>
          <a:prstGeom prst="rect">
            <a:avLst/>
          </a:prstGeom>
        </p:spPr>
        <p:txBody>
          <a:bodyPr anchorCtr="0" anchor="t" bIns="0" lIns="0" spcFirstLastPara="1" rIns="0" wrap="square" tIns="0">
            <a:noAutofit/>
          </a:bodyPr>
          <a:lstStyle>
            <a:lvl1pPr lvl="0" rtl="0" algn="r">
              <a:buNone/>
              <a:defRPr sz="900">
                <a:latin typeface="Ubuntu Light"/>
                <a:ea typeface="Ubuntu Light"/>
                <a:cs typeface="Ubuntu Light"/>
                <a:sym typeface="Ubuntu Light"/>
              </a:defRPr>
            </a:lvl1pPr>
            <a:lvl2pPr lvl="1" rtl="0" algn="r">
              <a:buNone/>
              <a:defRPr sz="900">
                <a:latin typeface="Ubuntu Light"/>
                <a:ea typeface="Ubuntu Light"/>
                <a:cs typeface="Ubuntu Light"/>
                <a:sym typeface="Ubuntu Light"/>
              </a:defRPr>
            </a:lvl2pPr>
            <a:lvl3pPr lvl="2" rtl="0" algn="r">
              <a:buNone/>
              <a:defRPr sz="900">
                <a:latin typeface="Ubuntu Light"/>
                <a:ea typeface="Ubuntu Light"/>
                <a:cs typeface="Ubuntu Light"/>
                <a:sym typeface="Ubuntu Light"/>
              </a:defRPr>
            </a:lvl3pPr>
            <a:lvl4pPr lvl="3" rtl="0" algn="r">
              <a:buNone/>
              <a:defRPr sz="900">
                <a:latin typeface="Ubuntu Light"/>
                <a:ea typeface="Ubuntu Light"/>
                <a:cs typeface="Ubuntu Light"/>
                <a:sym typeface="Ubuntu Light"/>
              </a:defRPr>
            </a:lvl4pPr>
            <a:lvl5pPr lvl="4" rtl="0" algn="r">
              <a:buNone/>
              <a:defRPr sz="900">
                <a:latin typeface="Ubuntu Light"/>
                <a:ea typeface="Ubuntu Light"/>
                <a:cs typeface="Ubuntu Light"/>
                <a:sym typeface="Ubuntu Light"/>
              </a:defRPr>
            </a:lvl5pPr>
            <a:lvl6pPr lvl="5" rtl="0" algn="r">
              <a:buNone/>
              <a:defRPr sz="900">
                <a:latin typeface="Ubuntu Light"/>
                <a:ea typeface="Ubuntu Light"/>
                <a:cs typeface="Ubuntu Light"/>
                <a:sym typeface="Ubuntu Light"/>
              </a:defRPr>
            </a:lvl6pPr>
            <a:lvl7pPr lvl="6" rtl="0" algn="r">
              <a:buNone/>
              <a:defRPr sz="900">
                <a:latin typeface="Ubuntu Light"/>
                <a:ea typeface="Ubuntu Light"/>
                <a:cs typeface="Ubuntu Light"/>
                <a:sym typeface="Ubuntu Light"/>
              </a:defRPr>
            </a:lvl7pPr>
            <a:lvl8pPr lvl="7" rtl="0" algn="r">
              <a:buNone/>
              <a:defRPr sz="900">
                <a:latin typeface="Ubuntu Light"/>
                <a:ea typeface="Ubuntu Light"/>
                <a:cs typeface="Ubuntu Light"/>
                <a:sym typeface="Ubuntu Light"/>
              </a:defRPr>
            </a:lvl8pPr>
            <a:lvl9pPr lvl="8" rtl="0" algn="r">
              <a:buNone/>
              <a:defRPr sz="900">
                <a:latin typeface="Ubuntu Light"/>
                <a:ea typeface="Ubuntu Light"/>
                <a:cs typeface="Ubuntu Light"/>
                <a:sym typeface="Ubuntu Ligh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g and title - no confidential note" type="tx">
  <p:cSld name="TITLE_AND_BODY">
    <p:spTree>
      <p:nvGrpSpPr>
        <p:cNvPr id="90" name="Shape 90"/>
        <p:cNvGrpSpPr/>
        <p:nvPr/>
      </p:nvGrpSpPr>
      <p:grpSpPr>
        <a:xfrm>
          <a:off x="0" y="0"/>
          <a:ext cx="0" cy="0"/>
          <a:chOff x="0" y="0"/>
          <a:chExt cx="0" cy="0"/>
        </a:xfrm>
      </p:grpSpPr>
      <p:sp>
        <p:nvSpPr>
          <p:cNvPr id="91" name="Google Shape;91;p21"/>
          <p:cNvSpPr txBox="1"/>
          <p:nvPr>
            <p:ph type="title"/>
          </p:nvPr>
        </p:nvSpPr>
        <p:spPr>
          <a:xfrm>
            <a:off x="930411" y="327039"/>
            <a:ext cx="7912200" cy="426000"/>
          </a:xfrm>
          <a:prstGeom prst="rect">
            <a:avLst/>
          </a:prstGeom>
          <a:noFill/>
          <a:ln>
            <a:noFill/>
          </a:ln>
        </p:spPr>
        <p:txBody>
          <a:bodyPr anchorCtr="0" anchor="t" bIns="0" lIns="0" spcFirstLastPara="1" rIns="0" wrap="square" tIns="0">
            <a:normAutofit/>
          </a:bodyPr>
          <a:lstStyle>
            <a:lvl1pPr lvl="0" rtl="0">
              <a:spcBef>
                <a:spcPts val="0"/>
              </a:spcBef>
              <a:spcAft>
                <a:spcPts val="0"/>
              </a:spcAft>
              <a:buClr>
                <a:schemeClr val="dk1"/>
              </a:buClr>
              <a:buSzPts val="2700"/>
              <a:buFont typeface="Ubuntu Light"/>
              <a:buNone/>
              <a:defRPr sz="2700">
                <a:solidFill>
                  <a:schemeClr val="dk1"/>
                </a:solidFill>
                <a:latin typeface="Ubuntu Light"/>
                <a:ea typeface="Ubuntu Light"/>
                <a:cs typeface="Ubuntu Light"/>
                <a:sym typeface="Ubuntu Light"/>
              </a:defRPr>
            </a:lvl1pPr>
            <a:lvl2pPr lvl="1" rtl="0">
              <a:spcBef>
                <a:spcPts val="0"/>
              </a:spcBef>
              <a:spcAft>
                <a:spcPts val="0"/>
              </a:spcAft>
              <a:buClr>
                <a:schemeClr val="dk1"/>
              </a:buClr>
              <a:buSzPts val="2700"/>
              <a:buFont typeface="Ubuntu Light"/>
              <a:buNone/>
              <a:defRPr sz="2700">
                <a:solidFill>
                  <a:schemeClr val="dk1"/>
                </a:solidFill>
                <a:latin typeface="Ubuntu Light"/>
                <a:ea typeface="Ubuntu Light"/>
                <a:cs typeface="Ubuntu Light"/>
                <a:sym typeface="Ubuntu Light"/>
              </a:defRPr>
            </a:lvl2pPr>
            <a:lvl3pPr lvl="2" rtl="0">
              <a:spcBef>
                <a:spcPts val="0"/>
              </a:spcBef>
              <a:spcAft>
                <a:spcPts val="0"/>
              </a:spcAft>
              <a:buClr>
                <a:schemeClr val="dk1"/>
              </a:buClr>
              <a:buSzPts val="2700"/>
              <a:buFont typeface="Ubuntu Light"/>
              <a:buNone/>
              <a:defRPr sz="2700">
                <a:solidFill>
                  <a:schemeClr val="dk1"/>
                </a:solidFill>
                <a:latin typeface="Ubuntu Light"/>
                <a:ea typeface="Ubuntu Light"/>
                <a:cs typeface="Ubuntu Light"/>
                <a:sym typeface="Ubuntu Light"/>
              </a:defRPr>
            </a:lvl3pPr>
            <a:lvl4pPr lvl="3" rtl="0">
              <a:spcBef>
                <a:spcPts val="0"/>
              </a:spcBef>
              <a:spcAft>
                <a:spcPts val="0"/>
              </a:spcAft>
              <a:buClr>
                <a:schemeClr val="dk1"/>
              </a:buClr>
              <a:buSzPts val="2700"/>
              <a:buFont typeface="Ubuntu Light"/>
              <a:buNone/>
              <a:defRPr sz="2700">
                <a:solidFill>
                  <a:schemeClr val="dk1"/>
                </a:solidFill>
                <a:latin typeface="Ubuntu Light"/>
                <a:ea typeface="Ubuntu Light"/>
                <a:cs typeface="Ubuntu Light"/>
                <a:sym typeface="Ubuntu Light"/>
              </a:defRPr>
            </a:lvl4pPr>
            <a:lvl5pPr lvl="4" rtl="0">
              <a:spcBef>
                <a:spcPts val="0"/>
              </a:spcBef>
              <a:spcAft>
                <a:spcPts val="0"/>
              </a:spcAft>
              <a:buClr>
                <a:schemeClr val="dk1"/>
              </a:buClr>
              <a:buSzPts val="2700"/>
              <a:buFont typeface="Ubuntu Light"/>
              <a:buNone/>
              <a:defRPr sz="2700">
                <a:solidFill>
                  <a:schemeClr val="dk1"/>
                </a:solidFill>
                <a:latin typeface="Ubuntu Light"/>
                <a:ea typeface="Ubuntu Light"/>
                <a:cs typeface="Ubuntu Light"/>
                <a:sym typeface="Ubuntu Light"/>
              </a:defRPr>
            </a:lvl5pPr>
            <a:lvl6pPr lvl="5" rtl="0">
              <a:spcBef>
                <a:spcPts val="0"/>
              </a:spcBef>
              <a:spcAft>
                <a:spcPts val="0"/>
              </a:spcAft>
              <a:buClr>
                <a:schemeClr val="dk1"/>
              </a:buClr>
              <a:buSzPts val="2700"/>
              <a:buFont typeface="Ubuntu Light"/>
              <a:buNone/>
              <a:defRPr sz="2700">
                <a:solidFill>
                  <a:schemeClr val="dk1"/>
                </a:solidFill>
                <a:latin typeface="Ubuntu Light"/>
                <a:ea typeface="Ubuntu Light"/>
                <a:cs typeface="Ubuntu Light"/>
                <a:sym typeface="Ubuntu Light"/>
              </a:defRPr>
            </a:lvl6pPr>
            <a:lvl7pPr lvl="6" rtl="0">
              <a:spcBef>
                <a:spcPts val="0"/>
              </a:spcBef>
              <a:spcAft>
                <a:spcPts val="0"/>
              </a:spcAft>
              <a:buClr>
                <a:schemeClr val="dk1"/>
              </a:buClr>
              <a:buSzPts val="2700"/>
              <a:buFont typeface="Ubuntu Light"/>
              <a:buNone/>
              <a:defRPr sz="2700">
                <a:solidFill>
                  <a:schemeClr val="dk1"/>
                </a:solidFill>
                <a:latin typeface="Ubuntu Light"/>
                <a:ea typeface="Ubuntu Light"/>
                <a:cs typeface="Ubuntu Light"/>
                <a:sym typeface="Ubuntu Light"/>
              </a:defRPr>
            </a:lvl7pPr>
            <a:lvl8pPr lvl="7" rtl="0">
              <a:spcBef>
                <a:spcPts val="0"/>
              </a:spcBef>
              <a:spcAft>
                <a:spcPts val="0"/>
              </a:spcAft>
              <a:buClr>
                <a:schemeClr val="dk1"/>
              </a:buClr>
              <a:buSzPts val="2700"/>
              <a:buFont typeface="Ubuntu Light"/>
              <a:buNone/>
              <a:defRPr sz="2700">
                <a:solidFill>
                  <a:schemeClr val="dk1"/>
                </a:solidFill>
                <a:latin typeface="Ubuntu Light"/>
                <a:ea typeface="Ubuntu Light"/>
                <a:cs typeface="Ubuntu Light"/>
                <a:sym typeface="Ubuntu Light"/>
              </a:defRPr>
            </a:lvl8pPr>
            <a:lvl9pPr lvl="8" rtl="0">
              <a:spcBef>
                <a:spcPts val="0"/>
              </a:spcBef>
              <a:spcAft>
                <a:spcPts val="0"/>
              </a:spcAft>
              <a:buClr>
                <a:schemeClr val="dk1"/>
              </a:buClr>
              <a:buSzPts val="2700"/>
              <a:buFont typeface="Ubuntu Light"/>
              <a:buNone/>
              <a:defRPr sz="2700">
                <a:solidFill>
                  <a:schemeClr val="dk1"/>
                </a:solidFill>
                <a:latin typeface="Ubuntu Light"/>
                <a:ea typeface="Ubuntu Light"/>
                <a:cs typeface="Ubuntu Light"/>
                <a:sym typeface="Ubuntu Light"/>
              </a:defRPr>
            </a:lvl9pPr>
          </a:lstStyle>
          <a:p/>
        </p:txBody>
      </p:sp>
      <p:pic>
        <p:nvPicPr>
          <p:cNvPr id="92" name="Google Shape;92;p21"/>
          <p:cNvPicPr preferRelativeResize="0"/>
          <p:nvPr/>
        </p:nvPicPr>
        <p:blipFill>
          <a:blip r:embed="rId2">
            <a:alphaModFix/>
          </a:blip>
          <a:stretch>
            <a:fillRect/>
          </a:stretch>
        </p:blipFill>
        <p:spPr>
          <a:xfrm>
            <a:off x="261241" y="0"/>
            <a:ext cx="486544" cy="737513"/>
          </a:xfrm>
          <a:prstGeom prst="rect">
            <a:avLst/>
          </a:prstGeom>
          <a:noFill/>
          <a:ln>
            <a:noFill/>
          </a:ln>
        </p:spPr>
      </p:pic>
      <p:sp>
        <p:nvSpPr>
          <p:cNvPr id="93" name="Google Shape;93;p21"/>
          <p:cNvSpPr txBox="1"/>
          <p:nvPr>
            <p:ph idx="12" type="sldNum"/>
          </p:nvPr>
        </p:nvSpPr>
        <p:spPr>
          <a:xfrm>
            <a:off x="8472461" y="4816461"/>
            <a:ext cx="409800" cy="168600"/>
          </a:xfrm>
          <a:prstGeom prst="rect">
            <a:avLst/>
          </a:prstGeom>
        </p:spPr>
        <p:txBody>
          <a:bodyPr anchorCtr="0" anchor="t" bIns="0" lIns="0" spcFirstLastPara="1" rIns="0" wrap="square" tIns="0">
            <a:noAutofit/>
          </a:bodyPr>
          <a:lstStyle>
            <a:lvl1pPr lvl="0" rtl="0" algn="r">
              <a:buNone/>
              <a:defRPr sz="900">
                <a:latin typeface="Ubuntu Light"/>
                <a:ea typeface="Ubuntu Light"/>
                <a:cs typeface="Ubuntu Light"/>
                <a:sym typeface="Ubuntu Light"/>
              </a:defRPr>
            </a:lvl1pPr>
            <a:lvl2pPr lvl="1" rtl="0" algn="r">
              <a:buNone/>
              <a:defRPr sz="900">
                <a:latin typeface="Ubuntu Light"/>
                <a:ea typeface="Ubuntu Light"/>
                <a:cs typeface="Ubuntu Light"/>
                <a:sym typeface="Ubuntu Light"/>
              </a:defRPr>
            </a:lvl2pPr>
            <a:lvl3pPr lvl="2" rtl="0" algn="r">
              <a:buNone/>
              <a:defRPr sz="900">
                <a:latin typeface="Ubuntu Light"/>
                <a:ea typeface="Ubuntu Light"/>
                <a:cs typeface="Ubuntu Light"/>
                <a:sym typeface="Ubuntu Light"/>
              </a:defRPr>
            </a:lvl3pPr>
            <a:lvl4pPr lvl="3" rtl="0" algn="r">
              <a:buNone/>
              <a:defRPr sz="900">
                <a:latin typeface="Ubuntu Light"/>
                <a:ea typeface="Ubuntu Light"/>
                <a:cs typeface="Ubuntu Light"/>
                <a:sym typeface="Ubuntu Light"/>
              </a:defRPr>
            </a:lvl4pPr>
            <a:lvl5pPr lvl="4" rtl="0" algn="r">
              <a:buNone/>
              <a:defRPr sz="900">
                <a:latin typeface="Ubuntu Light"/>
                <a:ea typeface="Ubuntu Light"/>
                <a:cs typeface="Ubuntu Light"/>
                <a:sym typeface="Ubuntu Light"/>
              </a:defRPr>
            </a:lvl5pPr>
            <a:lvl6pPr lvl="5" rtl="0" algn="r">
              <a:buNone/>
              <a:defRPr sz="900">
                <a:latin typeface="Ubuntu Light"/>
                <a:ea typeface="Ubuntu Light"/>
                <a:cs typeface="Ubuntu Light"/>
                <a:sym typeface="Ubuntu Light"/>
              </a:defRPr>
            </a:lvl6pPr>
            <a:lvl7pPr lvl="6" rtl="0" algn="r">
              <a:buNone/>
              <a:defRPr sz="900">
                <a:latin typeface="Ubuntu Light"/>
                <a:ea typeface="Ubuntu Light"/>
                <a:cs typeface="Ubuntu Light"/>
                <a:sym typeface="Ubuntu Light"/>
              </a:defRPr>
            </a:lvl7pPr>
            <a:lvl8pPr lvl="7" rtl="0" algn="r">
              <a:buNone/>
              <a:defRPr sz="900">
                <a:latin typeface="Ubuntu Light"/>
                <a:ea typeface="Ubuntu Light"/>
                <a:cs typeface="Ubuntu Light"/>
                <a:sym typeface="Ubuntu Light"/>
              </a:defRPr>
            </a:lvl8pPr>
            <a:lvl9pPr lvl="8" rtl="0" algn="r">
              <a:buNone/>
              <a:defRPr sz="900">
                <a:latin typeface="Ubuntu Light"/>
                <a:ea typeface="Ubuntu Light"/>
                <a:cs typeface="Ubuntu Light"/>
                <a:sym typeface="Ubuntu Light"/>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CUSTOM">
    <p:spTree>
      <p:nvGrpSpPr>
        <p:cNvPr id="9" name="Shape 9"/>
        <p:cNvGrpSpPr/>
        <p:nvPr/>
      </p:nvGrpSpPr>
      <p:grpSpPr>
        <a:xfrm>
          <a:off x="0" y="0"/>
          <a:ext cx="0" cy="0"/>
          <a:chOff x="0" y="0"/>
          <a:chExt cx="0" cy="0"/>
        </a:xfrm>
      </p:grpSpPr>
      <p:sp>
        <p:nvSpPr>
          <p:cNvPr id="10" name="Google Shape;10;p3"/>
          <p:cNvSpPr txBox="1"/>
          <p:nvPr>
            <p:ph idx="12" type="sldNum"/>
          </p:nvPr>
        </p:nvSpPr>
        <p:spPr>
          <a:xfrm>
            <a:off x="8472461" y="4663214"/>
            <a:ext cx="443100" cy="228600"/>
          </a:xfrm>
          <a:prstGeom prst="rect">
            <a:avLst/>
          </a:prstGeom>
        </p:spPr>
        <p:txBody>
          <a:bodyPr anchorCtr="0" anchor="ctr" bIns="0" lIns="0" spcFirstLastPara="1" rIns="0" wrap="square" tIns="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1" name="Google Shape;11;p3"/>
          <p:cNvSpPr/>
          <p:nvPr/>
        </p:nvSpPr>
        <p:spPr>
          <a:xfrm>
            <a:off x="219150" y="0"/>
            <a:ext cx="965700" cy="11385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ru">
  <p:cSld name="Blank_1">
    <p:spTree>
      <p:nvGrpSpPr>
        <p:cNvPr id="94" name="Shape 94"/>
        <p:cNvGrpSpPr/>
        <p:nvPr/>
      </p:nvGrpSpPr>
      <p:grpSpPr>
        <a:xfrm>
          <a:off x="0" y="0"/>
          <a:ext cx="0" cy="0"/>
          <a:chOff x="0" y="0"/>
          <a:chExt cx="0" cy="0"/>
        </a:xfrm>
      </p:grpSpPr>
      <p:sp>
        <p:nvSpPr>
          <p:cNvPr id="95" name="Google Shape;95;p22"/>
          <p:cNvSpPr txBox="1"/>
          <p:nvPr>
            <p:ph idx="12" type="sldNum"/>
          </p:nvPr>
        </p:nvSpPr>
        <p:spPr>
          <a:xfrm>
            <a:off x="8472461" y="4771751"/>
            <a:ext cx="443100" cy="114300"/>
          </a:xfrm>
          <a:prstGeom prst="rect">
            <a:avLst/>
          </a:prstGeom>
        </p:spPr>
        <p:txBody>
          <a:bodyPr anchorCtr="0" anchor="t" bIns="0" lIns="0" spcFirstLastPara="1" rIns="0" wrap="square" tIns="0">
            <a:noAutofit/>
          </a:bodyPr>
          <a:lstStyle>
            <a:lvl1pPr lvl="0" rtl="0" algn="r">
              <a:buNone/>
              <a:defRPr sz="1000"/>
            </a:lvl1pPr>
            <a:lvl2pPr lvl="1" rtl="0" algn="r">
              <a:buNone/>
              <a:defRPr sz="1000"/>
            </a:lvl2pPr>
            <a:lvl3pPr lvl="2" rtl="0" algn="r">
              <a:buNone/>
              <a:defRPr sz="1000"/>
            </a:lvl3pPr>
            <a:lvl4pPr lvl="3" rtl="0" algn="r">
              <a:buNone/>
              <a:defRPr sz="1000"/>
            </a:lvl4pPr>
            <a:lvl5pPr lvl="4" rtl="0" algn="r">
              <a:buNone/>
              <a:defRPr sz="1000"/>
            </a:lvl5pPr>
            <a:lvl6pPr lvl="5" rtl="0" algn="r">
              <a:buNone/>
              <a:defRPr sz="1000"/>
            </a:lvl6pPr>
            <a:lvl7pPr lvl="6" rtl="0" algn="r">
              <a:buNone/>
              <a:defRPr sz="1000"/>
            </a:lvl7pPr>
            <a:lvl8pPr lvl="7" rtl="0" algn="r">
              <a:buNone/>
              <a:defRPr sz="1000"/>
            </a:lvl8pPr>
            <a:lvl9pPr lvl="8" rtl="0" algn="r">
              <a:buNone/>
              <a:defRPr sz="1000"/>
            </a:lvl9pPr>
          </a:lstStyle>
          <a:p>
            <a:pPr indent="0" lvl="0" marL="0" rtl="0" algn="r">
              <a:spcBef>
                <a:spcPts val="0"/>
              </a:spcBef>
              <a:spcAft>
                <a:spcPts val="0"/>
              </a:spcAft>
              <a:buNone/>
            </a:pPr>
            <a:fld id="{00000000-1234-1234-1234-123412341234}" type="slidenum">
              <a:rPr lang="en"/>
              <a:t>‹#›</a:t>
            </a:fld>
            <a:endParaRPr/>
          </a:p>
        </p:txBody>
      </p:sp>
      <p:pic>
        <p:nvPicPr>
          <p:cNvPr id="96" name="Google Shape;96;p22"/>
          <p:cNvPicPr preferRelativeResize="0"/>
          <p:nvPr/>
        </p:nvPicPr>
        <p:blipFill>
          <a:blip r:embed="rId2">
            <a:alphaModFix/>
          </a:blip>
          <a:stretch>
            <a:fillRect/>
          </a:stretch>
        </p:blipFill>
        <p:spPr>
          <a:xfrm>
            <a:off x="-159" y="0"/>
            <a:ext cx="9144004" cy="5143500"/>
          </a:xfrm>
          <a:prstGeom prst="rect">
            <a:avLst/>
          </a:prstGeom>
          <a:noFill/>
          <a:ln>
            <a:noFill/>
          </a:ln>
        </p:spPr>
      </p:pic>
      <p:sp>
        <p:nvSpPr>
          <p:cNvPr id="97" name="Google Shape;97;p22"/>
          <p:cNvSpPr txBox="1"/>
          <p:nvPr/>
        </p:nvSpPr>
        <p:spPr>
          <a:xfrm>
            <a:off x="261241" y="4816461"/>
            <a:ext cx="1224600" cy="1632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700">
                <a:solidFill>
                  <a:schemeClr val="lt1"/>
                </a:solidFill>
                <a:latin typeface="Ubuntu Light"/>
                <a:ea typeface="Ubuntu Light"/>
                <a:cs typeface="Ubuntu Light"/>
                <a:sym typeface="Ubuntu Light"/>
              </a:rPr>
              <a:t>Confidential</a:t>
            </a:r>
            <a:endParaRPr sz="700">
              <a:solidFill>
                <a:schemeClr val="lt1"/>
              </a:solidFill>
              <a:latin typeface="Ubuntu Light"/>
              <a:ea typeface="Ubuntu Light"/>
              <a:cs typeface="Ubuntu Light"/>
              <a:sym typeface="Ubuntu Light"/>
            </a:endParaRPr>
          </a:p>
        </p:txBody>
      </p:sp>
      <p:pic>
        <p:nvPicPr>
          <p:cNvPr id="98" name="Google Shape;98;p22"/>
          <p:cNvPicPr preferRelativeResize="0"/>
          <p:nvPr/>
        </p:nvPicPr>
        <p:blipFill>
          <a:blip r:embed="rId3">
            <a:alphaModFix/>
          </a:blip>
          <a:stretch>
            <a:fillRect/>
          </a:stretch>
        </p:blipFill>
        <p:spPr>
          <a:xfrm>
            <a:off x="261241" y="0"/>
            <a:ext cx="486544" cy="737513"/>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Unused]" type="titleOnly">
  <p:cSld name="TITLE_ONLY">
    <p:spTree>
      <p:nvGrpSpPr>
        <p:cNvPr id="99" name="Shape 99"/>
        <p:cNvGrpSpPr/>
        <p:nvPr/>
      </p:nvGrpSpPr>
      <p:grpSpPr>
        <a:xfrm>
          <a:off x="0" y="0"/>
          <a:ext cx="0" cy="0"/>
          <a:chOff x="0" y="0"/>
          <a:chExt cx="0" cy="0"/>
        </a:xfrm>
      </p:grpSpPr>
      <p:sp>
        <p:nvSpPr>
          <p:cNvPr id="100" name="Google Shape;100;p23"/>
          <p:cNvSpPr/>
          <p:nvPr/>
        </p:nvSpPr>
        <p:spPr>
          <a:xfrm>
            <a:off x="8759925" y="106225"/>
            <a:ext cx="261600" cy="506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Unused]">
  <p:cSld name="Blank_2">
    <p:spTree>
      <p:nvGrpSpPr>
        <p:cNvPr id="101" name="Shape 101"/>
        <p:cNvGrpSpPr/>
        <p:nvPr/>
      </p:nvGrpSpPr>
      <p:grpSpPr>
        <a:xfrm>
          <a:off x="0" y="0"/>
          <a:ext cx="0" cy="0"/>
          <a:chOff x="0" y="0"/>
          <a:chExt cx="0" cy="0"/>
        </a:xfrm>
      </p:grpSpPr>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Unused]" type="obj">
  <p:cSld name="OBJECT">
    <p:spTree>
      <p:nvGrpSpPr>
        <p:cNvPr id="102" name="Shape 102"/>
        <p:cNvGrpSpPr/>
        <p:nvPr/>
      </p:nvGrpSpPr>
      <p:grpSpPr>
        <a:xfrm>
          <a:off x="0" y="0"/>
          <a:ext cx="0" cy="0"/>
          <a:chOff x="0" y="0"/>
          <a:chExt cx="0" cy="0"/>
        </a:xfrm>
      </p:grpSpPr>
      <p:sp>
        <p:nvSpPr>
          <p:cNvPr id="103" name="Google Shape;103;p25"/>
          <p:cNvSpPr txBox="1"/>
          <p:nvPr>
            <p:ph idx="12" type="sldNum"/>
          </p:nvPr>
        </p:nvSpPr>
        <p:spPr>
          <a:xfrm>
            <a:off x="8556784" y="4749851"/>
            <a:ext cx="548700" cy="393900"/>
          </a:xfrm>
          <a:prstGeom prst="rect">
            <a:avLst/>
          </a:prstGeom>
        </p:spPr>
        <p:txBody>
          <a:bodyPr anchorCtr="0" anchor="t" bIns="0" lIns="0" spcFirstLastPara="1" rIns="0" wrap="square" tIns="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Unused]" type="objOnly">
  <p:cSld name="OBJECT_ONLY">
    <p:spTree>
      <p:nvGrpSpPr>
        <p:cNvPr id="104" name="Shape 104"/>
        <p:cNvGrpSpPr/>
        <p:nvPr/>
      </p:nvGrpSpPr>
      <p:grpSpPr>
        <a:xfrm>
          <a:off x="0" y="0"/>
          <a:ext cx="0" cy="0"/>
          <a:chOff x="0" y="0"/>
          <a:chExt cx="0" cy="0"/>
        </a:xfrm>
      </p:grpSpPr>
      <p:sp>
        <p:nvSpPr>
          <p:cNvPr id="105" name="Google Shape;105;p26"/>
          <p:cNvSpPr txBox="1"/>
          <p:nvPr>
            <p:ph idx="12" type="sldNum"/>
          </p:nvPr>
        </p:nvSpPr>
        <p:spPr>
          <a:xfrm>
            <a:off x="8556784" y="4749851"/>
            <a:ext cx="548700" cy="393900"/>
          </a:xfrm>
          <a:prstGeom prst="rect">
            <a:avLst/>
          </a:prstGeom>
        </p:spPr>
        <p:txBody>
          <a:bodyPr anchorCtr="0" anchor="t" bIns="0" lIns="0" spcFirstLastPara="1" rIns="0" wrap="square" tIns="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Unused]">
  <p:cSld name="TITLE_ONLY_1">
    <p:spTree>
      <p:nvGrpSpPr>
        <p:cNvPr id="106" name="Shape 106"/>
        <p:cNvGrpSpPr/>
        <p:nvPr/>
      </p:nvGrpSpPr>
      <p:grpSpPr>
        <a:xfrm>
          <a:off x="0" y="0"/>
          <a:ext cx="0" cy="0"/>
          <a:chOff x="0" y="0"/>
          <a:chExt cx="0" cy="0"/>
        </a:xfrm>
      </p:grpSpPr>
      <p:sp>
        <p:nvSpPr>
          <p:cNvPr id="107" name="Google Shape;107;p27"/>
          <p:cNvSpPr txBox="1"/>
          <p:nvPr>
            <p:ph idx="12" type="sldNum"/>
          </p:nvPr>
        </p:nvSpPr>
        <p:spPr>
          <a:xfrm>
            <a:off x="8556784" y="4749851"/>
            <a:ext cx="548700" cy="393900"/>
          </a:xfrm>
          <a:prstGeom prst="rect">
            <a:avLst/>
          </a:prstGeom>
        </p:spPr>
        <p:txBody>
          <a:bodyPr anchorCtr="0" anchor="t" bIns="0" lIns="0" spcFirstLastPara="1" rIns="0" wrap="square" tIns="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Unused]" type="blank">
  <p:cSld name="BLANK">
    <p:spTree>
      <p:nvGrpSpPr>
        <p:cNvPr id="108" name="Shape 108"/>
        <p:cNvGrpSpPr/>
        <p:nvPr/>
      </p:nvGrpSpPr>
      <p:grpSpPr>
        <a:xfrm>
          <a:off x="0" y="0"/>
          <a:ext cx="0" cy="0"/>
          <a:chOff x="0" y="0"/>
          <a:chExt cx="0" cy="0"/>
        </a:xfrm>
      </p:grpSpPr>
      <p:sp>
        <p:nvSpPr>
          <p:cNvPr id="109" name="Google Shape;109;p28"/>
          <p:cNvSpPr txBox="1"/>
          <p:nvPr>
            <p:ph idx="12" type="sldNum"/>
          </p:nvPr>
        </p:nvSpPr>
        <p:spPr>
          <a:xfrm>
            <a:off x="8556784" y="4749851"/>
            <a:ext cx="548700" cy="393900"/>
          </a:xfrm>
          <a:prstGeom prst="rect">
            <a:avLst/>
          </a:prstGeom>
        </p:spPr>
        <p:txBody>
          <a:bodyPr anchorCtr="0" anchor="t" bIns="0" lIns="0" spcFirstLastPara="1" rIns="0" wrap="square" tIns="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 Light">
  <p:cSld name="TITLE_2">
    <p:spTree>
      <p:nvGrpSpPr>
        <p:cNvPr id="110" name="Shape 110"/>
        <p:cNvGrpSpPr/>
        <p:nvPr/>
      </p:nvGrpSpPr>
      <p:grpSpPr>
        <a:xfrm>
          <a:off x="0" y="0"/>
          <a:ext cx="0" cy="0"/>
          <a:chOff x="0" y="0"/>
          <a:chExt cx="0" cy="0"/>
        </a:xfrm>
      </p:grpSpPr>
      <p:sp>
        <p:nvSpPr>
          <p:cNvPr id="111" name="Google Shape;111;p29"/>
          <p:cNvSpPr/>
          <p:nvPr/>
        </p:nvSpPr>
        <p:spPr>
          <a:xfrm>
            <a:off x="3751274" y="-19090"/>
            <a:ext cx="5404975" cy="1732250"/>
          </a:xfrm>
          <a:custGeom>
            <a:rect b="b" l="l" r="r" t="t"/>
            <a:pathLst>
              <a:path extrusionOk="0" h="69290" w="216199">
                <a:moveTo>
                  <a:pt x="0" y="0"/>
                </a:moveTo>
                <a:lnTo>
                  <a:pt x="215998" y="420"/>
                </a:lnTo>
                <a:lnTo>
                  <a:pt x="216199" y="69290"/>
                </a:lnTo>
                <a:lnTo>
                  <a:pt x="111696" y="35970"/>
                </a:lnTo>
                <a:close/>
              </a:path>
            </a:pathLst>
          </a:custGeom>
          <a:gradFill>
            <a:gsLst>
              <a:gs pos="0">
                <a:srgbClr val="2C001E"/>
              </a:gs>
              <a:gs pos="20000">
                <a:srgbClr val="2C001E"/>
              </a:gs>
              <a:gs pos="61000">
                <a:srgbClr val="740946"/>
              </a:gs>
              <a:gs pos="100000">
                <a:srgbClr val="E9500E"/>
              </a:gs>
            </a:gsLst>
            <a:lin ang="18900732" scaled="0"/>
          </a:gradFill>
          <a:ln>
            <a:noFill/>
          </a:ln>
        </p:spPr>
      </p:sp>
      <p:grpSp>
        <p:nvGrpSpPr>
          <p:cNvPr id="112" name="Google Shape;112;p29"/>
          <p:cNvGrpSpPr/>
          <p:nvPr/>
        </p:nvGrpSpPr>
        <p:grpSpPr>
          <a:xfrm>
            <a:off x="5374053" y="4539783"/>
            <a:ext cx="3483366" cy="315878"/>
            <a:chOff x="5280325" y="4044012"/>
            <a:chExt cx="3624353" cy="328663"/>
          </a:xfrm>
        </p:grpSpPr>
        <p:grpSp>
          <p:nvGrpSpPr>
            <p:cNvPr id="113" name="Google Shape;113;p29"/>
            <p:cNvGrpSpPr/>
            <p:nvPr/>
          </p:nvGrpSpPr>
          <p:grpSpPr>
            <a:xfrm>
              <a:off x="7442074" y="4044012"/>
              <a:ext cx="1462605" cy="328663"/>
              <a:chOff x="16363398" y="981061"/>
              <a:chExt cx="3215930" cy="722653"/>
            </a:xfrm>
          </p:grpSpPr>
          <p:sp>
            <p:nvSpPr>
              <p:cNvPr id="114" name="Google Shape;114;p29"/>
              <p:cNvSpPr/>
              <p:nvPr/>
            </p:nvSpPr>
            <p:spPr>
              <a:xfrm>
                <a:off x="16363398" y="1215678"/>
                <a:ext cx="385444" cy="487044"/>
              </a:xfrm>
              <a:custGeom>
                <a:rect b="b" l="l" r="r" t="t"/>
                <a:pathLst>
                  <a:path extrusionOk="0" h="487044" w="385444">
                    <a:moveTo>
                      <a:pt x="85212" y="0"/>
                    </a:moveTo>
                    <a:lnTo>
                      <a:pt x="0" y="0"/>
                    </a:lnTo>
                    <a:lnTo>
                      <a:pt x="0" y="267562"/>
                    </a:lnTo>
                    <a:lnTo>
                      <a:pt x="2516" y="313955"/>
                    </a:lnTo>
                    <a:lnTo>
                      <a:pt x="10083" y="355989"/>
                    </a:lnTo>
                    <a:lnTo>
                      <a:pt x="23363" y="393218"/>
                    </a:lnTo>
                    <a:lnTo>
                      <a:pt x="55429" y="439007"/>
                    </a:lnTo>
                    <a:lnTo>
                      <a:pt x="103546" y="470530"/>
                    </a:lnTo>
                    <a:lnTo>
                      <a:pt x="145462" y="482550"/>
                    </a:lnTo>
                    <a:lnTo>
                      <a:pt x="196088" y="486561"/>
                    </a:lnTo>
                    <a:lnTo>
                      <a:pt x="226758" y="486046"/>
                    </a:lnTo>
                    <a:lnTo>
                      <a:pt x="282426" y="481927"/>
                    </a:lnTo>
                    <a:lnTo>
                      <a:pt x="330303" y="474254"/>
                    </a:lnTo>
                    <a:lnTo>
                      <a:pt x="369017" y="466464"/>
                    </a:lnTo>
                    <a:lnTo>
                      <a:pt x="384857" y="462739"/>
                    </a:lnTo>
                    <a:lnTo>
                      <a:pt x="384857" y="411432"/>
                    </a:lnTo>
                    <a:lnTo>
                      <a:pt x="205260" y="411432"/>
                    </a:lnTo>
                    <a:lnTo>
                      <a:pt x="175075" y="409084"/>
                    </a:lnTo>
                    <a:lnTo>
                      <a:pt x="128799" y="390295"/>
                    </a:lnTo>
                    <a:lnTo>
                      <a:pt x="100677" y="351981"/>
                    </a:lnTo>
                    <a:lnTo>
                      <a:pt x="86930" y="289674"/>
                    </a:lnTo>
                    <a:lnTo>
                      <a:pt x="85212" y="249238"/>
                    </a:lnTo>
                    <a:lnTo>
                      <a:pt x="85212" y="0"/>
                    </a:lnTo>
                    <a:close/>
                  </a:path>
                  <a:path extrusionOk="0" h="487044" w="385444">
                    <a:moveTo>
                      <a:pt x="384857" y="0"/>
                    </a:moveTo>
                    <a:lnTo>
                      <a:pt x="299634" y="0"/>
                    </a:lnTo>
                    <a:lnTo>
                      <a:pt x="299634" y="402270"/>
                    </a:lnTo>
                    <a:lnTo>
                      <a:pt x="296577" y="403495"/>
                    </a:lnTo>
                    <a:lnTo>
                      <a:pt x="254618" y="408874"/>
                    </a:lnTo>
                    <a:lnTo>
                      <a:pt x="212187" y="411373"/>
                    </a:lnTo>
                    <a:lnTo>
                      <a:pt x="205260" y="411432"/>
                    </a:lnTo>
                    <a:lnTo>
                      <a:pt x="384857" y="411432"/>
                    </a:lnTo>
                    <a:lnTo>
                      <a:pt x="384857"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solidFill>
                    <a:srgbClr val="111111"/>
                  </a:solidFill>
                  <a:latin typeface="Calibri"/>
                  <a:ea typeface="Calibri"/>
                  <a:cs typeface="Calibri"/>
                  <a:sym typeface="Calibri"/>
                </a:endParaRPr>
              </a:p>
            </p:txBody>
          </p:sp>
          <p:sp>
            <p:nvSpPr>
              <p:cNvPr id="115" name="Google Shape;115;p29"/>
              <p:cNvSpPr/>
              <p:nvPr/>
            </p:nvSpPr>
            <p:spPr>
              <a:xfrm>
                <a:off x="16871031" y="981084"/>
                <a:ext cx="419734" cy="722630"/>
              </a:xfrm>
              <a:custGeom>
                <a:rect b="b" l="l" r="r" t="t"/>
                <a:pathLst>
                  <a:path extrusionOk="0" h="722630" w="419734">
                    <a:moveTo>
                      <a:pt x="85222" y="0"/>
                    </a:moveTo>
                    <a:lnTo>
                      <a:pt x="0" y="14659"/>
                    </a:lnTo>
                    <a:lnTo>
                      <a:pt x="0" y="697329"/>
                    </a:lnTo>
                    <a:lnTo>
                      <a:pt x="53257" y="709704"/>
                    </a:lnTo>
                    <a:lnTo>
                      <a:pt x="98905" y="717438"/>
                    </a:lnTo>
                    <a:lnTo>
                      <a:pt x="151592" y="721557"/>
                    </a:lnTo>
                    <a:lnTo>
                      <a:pt x="180518" y="722072"/>
                    </a:lnTo>
                    <a:lnTo>
                      <a:pt x="207323" y="720983"/>
                    </a:lnTo>
                    <a:lnTo>
                      <a:pt x="256802" y="712278"/>
                    </a:lnTo>
                    <a:lnTo>
                      <a:pt x="300670" y="695046"/>
                    </a:lnTo>
                    <a:lnTo>
                      <a:pt x="338237" y="670308"/>
                    </a:lnTo>
                    <a:lnTo>
                      <a:pt x="361769" y="646943"/>
                    </a:lnTo>
                    <a:lnTo>
                      <a:pt x="179607" y="646943"/>
                    </a:lnTo>
                    <a:lnTo>
                      <a:pt x="162907" y="646743"/>
                    </a:lnTo>
                    <a:lnTo>
                      <a:pt x="121420" y="643729"/>
                    </a:lnTo>
                    <a:lnTo>
                      <a:pt x="85222" y="636860"/>
                    </a:lnTo>
                    <a:lnTo>
                      <a:pt x="85222" y="335382"/>
                    </a:lnTo>
                    <a:lnTo>
                      <a:pt x="130121" y="310639"/>
                    </a:lnTo>
                    <a:lnTo>
                      <a:pt x="177193" y="299469"/>
                    </a:lnTo>
                    <a:lnTo>
                      <a:pt x="194266" y="298723"/>
                    </a:lnTo>
                    <a:lnTo>
                      <a:pt x="367877" y="298723"/>
                    </a:lnTo>
                    <a:lnTo>
                      <a:pt x="363779" y="293237"/>
                    </a:lnTo>
                    <a:lnTo>
                      <a:pt x="349263" y="277656"/>
                    </a:lnTo>
                    <a:lnTo>
                      <a:pt x="333200" y="263910"/>
                    </a:lnTo>
                    <a:lnTo>
                      <a:pt x="321000" y="255657"/>
                    </a:lnTo>
                    <a:lnTo>
                      <a:pt x="85222" y="255657"/>
                    </a:lnTo>
                    <a:lnTo>
                      <a:pt x="85222" y="0"/>
                    </a:lnTo>
                    <a:close/>
                  </a:path>
                  <a:path extrusionOk="0" h="722630" w="419734">
                    <a:moveTo>
                      <a:pt x="367877" y="298723"/>
                    </a:moveTo>
                    <a:lnTo>
                      <a:pt x="194266" y="298723"/>
                    </a:lnTo>
                    <a:lnTo>
                      <a:pt x="211927" y="299555"/>
                    </a:lnTo>
                    <a:lnTo>
                      <a:pt x="228278" y="302049"/>
                    </a:lnTo>
                    <a:lnTo>
                      <a:pt x="269486" y="319289"/>
                    </a:lnTo>
                    <a:lnTo>
                      <a:pt x="299645" y="348670"/>
                    </a:lnTo>
                    <a:lnTo>
                      <a:pt x="319223" y="388612"/>
                    </a:lnTo>
                    <a:lnTo>
                      <a:pt x="328961" y="437328"/>
                    </a:lnTo>
                    <a:lnTo>
                      <a:pt x="330796" y="472823"/>
                    </a:lnTo>
                    <a:lnTo>
                      <a:pt x="328218" y="512144"/>
                    </a:lnTo>
                    <a:lnTo>
                      <a:pt x="307600" y="576521"/>
                    </a:lnTo>
                    <a:lnTo>
                      <a:pt x="267227" y="621424"/>
                    </a:lnTo>
                    <a:lnTo>
                      <a:pt x="212248" y="644107"/>
                    </a:lnTo>
                    <a:lnTo>
                      <a:pt x="179607" y="646943"/>
                    </a:lnTo>
                    <a:lnTo>
                      <a:pt x="361769" y="646943"/>
                    </a:lnTo>
                    <a:lnTo>
                      <a:pt x="393362" y="599089"/>
                    </a:lnTo>
                    <a:lnTo>
                      <a:pt x="410141" y="552987"/>
                    </a:lnTo>
                    <a:lnTo>
                      <a:pt x="418622" y="500976"/>
                    </a:lnTo>
                    <a:lnTo>
                      <a:pt x="419683" y="472823"/>
                    </a:lnTo>
                    <a:lnTo>
                      <a:pt x="418794" y="445910"/>
                    </a:lnTo>
                    <a:lnTo>
                      <a:pt x="411688" y="395520"/>
                    </a:lnTo>
                    <a:lnTo>
                      <a:pt x="397540" y="349934"/>
                    </a:lnTo>
                    <a:lnTo>
                      <a:pt x="376696" y="310531"/>
                    </a:lnTo>
                    <a:lnTo>
                      <a:pt x="367877" y="298723"/>
                    </a:lnTo>
                    <a:close/>
                  </a:path>
                  <a:path extrusionOk="0" h="722630" w="419734">
                    <a:moveTo>
                      <a:pt x="205260" y="223595"/>
                    </a:moveTo>
                    <a:lnTo>
                      <a:pt x="166430" y="226343"/>
                    </a:lnTo>
                    <a:lnTo>
                      <a:pt x="117608" y="240029"/>
                    </a:lnTo>
                    <a:lnTo>
                      <a:pt x="85222" y="255657"/>
                    </a:lnTo>
                    <a:lnTo>
                      <a:pt x="321000" y="255657"/>
                    </a:lnTo>
                    <a:lnTo>
                      <a:pt x="275789" y="233901"/>
                    </a:lnTo>
                    <a:lnTo>
                      <a:pt x="230200" y="224740"/>
                    </a:lnTo>
                    <a:lnTo>
                      <a:pt x="205260" y="223595"/>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solidFill>
                    <a:srgbClr val="111111"/>
                  </a:solidFill>
                  <a:latin typeface="Calibri"/>
                  <a:ea typeface="Calibri"/>
                  <a:cs typeface="Calibri"/>
                  <a:sym typeface="Calibri"/>
                </a:endParaRPr>
              </a:p>
            </p:txBody>
          </p:sp>
          <p:sp>
            <p:nvSpPr>
              <p:cNvPr id="116" name="Google Shape;116;p29"/>
              <p:cNvSpPr/>
              <p:nvPr/>
            </p:nvSpPr>
            <p:spPr>
              <a:xfrm>
                <a:off x="17381420" y="1215678"/>
                <a:ext cx="385444" cy="487044"/>
              </a:xfrm>
              <a:custGeom>
                <a:rect b="b" l="l" r="r" t="t"/>
                <a:pathLst>
                  <a:path extrusionOk="0" h="487044" w="385444">
                    <a:moveTo>
                      <a:pt x="85212" y="0"/>
                    </a:moveTo>
                    <a:lnTo>
                      <a:pt x="0" y="0"/>
                    </a:lnTo>
                    <a:lnTo>
                      <a:pt x="0" y="267562"/>
                    </a:lnTo>
                    <a:lnTo>
                      <a:pt x="2515" y="313955"/>
                    </a:lnTo>
                    <a:lnTo>
                      <a:pt x="10072" y="355989"/>
                    </a:lnTo>
                    <a:lnTo>
                      <a:pt x="23361" y="393218"/>
                    </a:lnTo>
                    <a:lnTo>
                      <a:pt x="55429" y="439007"/>
                    </a:lnTo>
                    <a:lnTo>
                      <a:pt x="103546" y="470530"/>
                    </a:lnTo>
                    <a:lnTo>
                      <a:pt x="145464" y="482550"/>
                    </a:lnTo>
                    <a:lnTo>
                      <a:pt x="196098" y="486561"/>
                    </a:lnTo>
                    <a:lnTo>
                      <a:pt x="226763" y="486046"/>
                    </a:lnTo>
                    <a:lnTo>
                      <a:pt x="282426" y="481927"/>
                    </a:lnTo>
                    <a:lnTo>
                      <a:pt x="330303" y="474254"/>
                    </a:lnTo>
                    <a:lnTo>
                      <a:pt x="369017" y="466464"/>
                    </a:lnTo>
                    <a:lnTo>
                      <a:pt x="384857" y="462739"/>
                    </a:lnTo>
                    <a:lnTo>
                      <a:pt x="384857" y="411432"/>
                    </a:lnTo>
                    <a:lnTo>
                      <a:pt x="205260" y="411432"/>
                    </a:lnTo>
                    <a:lnTo>
                      <a:pt x="175070" y="409084"/>
                    </a:lnTo>
                    <a:lnTo>
                      <a:pt x="128798" y="390295"/>
                    </a:lnTo>
                    <a:lnTo>
                      <a:pt x="100681" y="351981"/>
                    </a:lnTo>
                    <a:lnTo>
                      <a:pt x="86931" y="289674"/>
                    </a:lnTo>
                    <a:lnTo>
                      <a:pt x="85212" y="249238"/>
                    </a:lnTo>
                    <a:lnTo>
                      <a:pt x="85212" y="0"/>
                    </a:lnTo>
                    <a:close/>
                  </a:path>
                  <a:path extrusionOk="0" h="487044" w="385444">
                    <a:moveTo>
                      <a:pt x="384857" y="0"/>
                    </a:moveTo>
                    <a:lnTo>
                      <a:pt x="299634" y="0"/>
                    </a:lnTo>
                    <a:lnTo>
                      <a:pt x="299634" y="402270"/>
                    </a:lnTo>
                    <a:lnTo>
                      <a:pt x="296577" y="403495"/>
                    </a:lnTo>
                    <a:lnTo>
                      <a:pt x="254618" y="408874"/>
                    </a:lnTo>
                    <a:lnTo>
                      <a:pt x="212187" y="411373"/>
                    </a:lnTo>
                    <a:lnTo>
                      <a:pt x="205260" y="411432"/>
                    </a:lnTo>
                    <a:lnTo>
                      <a:pt x="384857" y="411432"/>
                    </a:lnTo>
                    <a:lnTo>
                      <a:pt x="384857"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solidFill>
                    <a:srgbClr val="111111"/>
                  </a:solidFill>
                  <a:latin typeface="Calibri"/>
                  <a:ea typeface="Calibri"/>
                  <a:cs typeface="Calibri"/>
                  <a:sym typeface="Calibri"/>
                </a:endParaRPr>
              </a:p>
            </p:txBody>
          </p:sp>
          <p:sp>
            <p:nvSpPr>
              <p:cNvPr id="117" name="Google Shape;117;p29"/>
              <p:cNvSpPr/>
              <p:nvPr/>
            </p:nvSpPr>
            <p:spPr>
              <a:xfrm>
                <a:off x="17889053" y="1205586"/>
                <a:ext cx="385444" cy="487044"/>
              </a:xfrm>
              <a:custGeom>
                <a:rect b="b" l="l" r="r" t="t"/>
                <a:pathLst>
                  <a:path extrusionOk="0" h="487044" w="385444">
                    <a:moveTo>
                      <a:pt x="189680" y="0"/>
                    </a:moveTo>
                    <a:lnTo>
                      <a:pt x="130119" y="2064"/>
                    </a:lnTo>
                    <a:lnTo>
                      <a:pt x="77892" y="8251"/>
                    </a:lnTo>
                    <a:lnTo>
                      <a:pt x="34124" y="16269"/>
                    </a:lnTo>
                    <a:lnTo>
                      <a:pt x="0" y="23831"/>
                    </a:lnTo>
                    <a:lnTo>
                      <a:pt x="0" y="486571"/>
                    </a:lnTo>
                    <a:lnTo>
                      <a:pt x="85222" y="486571"/>
                    </a:lnTo>
                    <a:lnTo>
                      <a:pt x="85222" y="84301"/>
                    </a:lnTo>
                    <a:lnTo>
                      <a:pt x="88269" y="83704"/>
                    </a:lnTo>
                    <a:lnTo>
                      <a:pt x="130887" y="77696"/>
                    </a:lnTo>
                    <a:lnTo>
                      <a:pt x="173582" y="75197"/>
                    </a:lnTo>
                    <a:lnTo>
                      <a:pt x="353818" y="75139"/>
                    </a:lnTo>
                    <a:lnTo>
                      <a:pt x="344083" y="60940"/>
                    </a:lnTo>
                    <a:lnTo>
                      <a:pt x="301901" y="24860"/>
                    </a:lnTo>
                    <a:lnTo>
                      <a:pt x="264072" y="9029"/>
                    </a:lnTo>
                    <a:lnTo>
                      <a:pt x="216881" y="1004"/>
                    </a:lnTo>
                    <a:lnTo>
                      <a:pt x="189680" y="0"/>
                    </a:lnTo>
                    <a:close/>
                  </a:path>
                  <a:path extrusionOk="0" h="487044" w="385444">
                    <a:moveTo>
                      <a:pt x="353818" y="75139"/>
                    </a:moveTo>
                    <a:lnTo>
                      <a:pt x="180518" y="75139"/>
                    </a:lnTo>
                    <a:lnTo>
                      <a:pt x="196773" y="75683"/>
                    </a:lnTo>
                    <a:lnTo>
                      <a:pt x="211662" y="77315"/>
                    </a:lnTo>
                    <a:lnTo>
                      <a:pt x="248211" y="88865"/>
                    </a:lnTo>
                    <a:lnTo>
                      <a:pt x="280368" y="122164"/>
                    </a:lnTo>
                    <a:lnTo>
                      <a:pt x="293676" y="162194"/>
                    </a:lnTo>
                    <a:lnTo>
                      <a:pt x="299261" y="216145"/>
                    </a:lnTo>
                    <a:lnTo>
                      <a:pt x="299634" y="237333"/>
                    </a:lnTo>
                    <a:lnTo>
                      <a:pt x="299634" y="486571"/>
                    </a:lnTo>
                    <a:lnTo>
                      <a:pt x="384857" y="486571"/>
                    </a:lnTo>
                    <a:lnTo>
                      <a:pt x="384788" y="216145"/>
                    </a:lnTo>
                    <a:lnTo>
                      <a:pt x="382561" y="172507"/>
                    </a:lnTo>
                    <a:lnTo>
                      <a:pt x="375695" y="130121"/>
                    </a:lnTo>
                    <a:lnTo>
                      <a:pt x="363203" y="92672"/>
                    </a:lnTo>
                    <a:lnTo>
                      <a:pt x="354450" y="76060"/>
                    </a:lnTo>
                    <a:lnTo>
                      <a:pt x="353818" y="75139"/>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solidFill>
                    <a:srgbClr val="111111"/>
                  </a:solidFill>
                  <a:latin typeface="Calibri"/>
                  <a:ea typeface="Calibri"/>
                  <a:cs typeface="Calibri"/>
                  <a:sym typeface="Calibri"/>
                </a:endParaRPr>
              </a:p>
            </p:txBody>
          </p:sp>
          <p:sp>
            <p:nvSpPr>
              <p:cNvPr id="118" name="Google Shape;118;p29"/>
              <p:cNvSpPr/>
              <p:nvPr/>
            </p:nvSpPr>
            <p:spPr>
              <a:xfrm>
                <a:off x="18385683" y="1068139"/>
                <a:ext cx="285115" cy="634364"/>
              </a:xfrm>
              <a:custGeom>
                <a:rect b="b" l="l" r="r" t="t"/>
                <a:pathLst>
                  <a:path extrusionOk="0" h="634364" w="285115">
                    <a:moveTo>
                      <a:pt x="85233" y="0"/>
                    </a:moveTo>
                    <a:lnTo>
                      <a:pt x="0" y="14659"/>
                    </a:lnTo>
                    <a:lnTo>
                      <a:pt x="0" y="439840"/>
                    </a:lnTo>
                    <a:lnTo>
                      <a:pt x="1952" y="484630"/>
                    </a:lnTo>
                    <a:lnTo>
                      <a:pt x="7800" y="523680"/>
                    </a:lnTo>
                    <a:lnTo>
                      <a:pt x="25929" y="571537"/>
                    </a:lnTo>
                    <a:lnTo>
                      <a:pt x="57165" y="606265"/>
                    </a:lnTo>
                    <a:lnTo>
                      <a:pt x="102554" y="627142"/>
                    </a:lnTo>
                    <a:lnTo>
                      <a:pt x="142638" y="633323"/>
                    </a:lnTo>
                    <a:lnTo>
                      <a:pt x="165858" y="634095"/>
                    </a:lnTo>
                    <a:lnTo>
                      <a:pt x="185934" y="633465"/>
                    </a:lnTo>
                    <a:lnTo>
                      <a:pt x="239626" y="624022"/>
                    </a:lnTo>
                    <a:lnTo>
                      <a:pt x="277337" y="610970"/>
                    </a:lnTo>
                    <a:lnTo>
                      <a:pt x="284986" y="607531"/>
                    </a:lnTo>
                    <a:lnTo>
                      <a:pt x="272208" y="558967"/>
                    </a:lnTo>
                    <a:lnTo>
                      <a:pt x="173188" y="558967"/>
                    </a:lnTo>
                    <a:lnTo>
                      <a:pt x="162537" y="558622"/>
                    </a:lnTo>
                    <a:lnTo>
                      <a:pt x="119590" y="546023"/>
                    </a:lnTo>
                    <a:lnTo>
                      <a:pt x="93822" y="509081"/>
                    </a:lnTo>
                    <a:lnTo>
                      <a:pt x="86603" y="471566"/>
                    </a:lnTo>
                    <a:lnTo>
                      <a:pt x="85233" y="219009"/>
                    </a:lnTo>
                    <a:lnTo>
                      <a:pt x="265751" y="219009"/>
                    </a:lnTo>
                    <a:lnTo>
                      <a:pt x="265751" y="147534"/>
                    </a:lnTo>
                    <a:lnTo>
                      <a:pt x="85233" y="147534"/>
                    </a:lnTo>
                    <a:lnTo>
                      <a:pt x="85233" y="0"/>
                    </a:lnTo>
                    <a:close/>
                  </a:path>
                  <a:path extrusionOk="0" h="634364" w="285115">
                    <a:moveTo>
                      <a:pt x="266662" y="537889"/>
                    </a:moveTo>
                    <a:lnTo>
                      <a:pt x="223021" y="554068"/>
                    </a:lnTo>
                    <a:lnTo>
                      <a:pt x="173188" y="558967"/>
                    </a:lnTo>
                    <a:lnTo>
                      <a:pt x="272208" y="558967"/>
                    </a:lnTo>
                    <a:lnTo>
                      <a:pt x="266662" y="537889"/>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solidFill>
                    <a:srgbClr val="111111"/>
                  </a:solidFill>
                  <a:latin typeface="Calibri"/>
                  <a:ea typeface="Calibri"/>
                  <a:cs typeface="Calibri"/>
                  <a:sym typeface="Calibri"/>
                </a:endParaRPr>
              </a:p>
            </p:txBody>
          </p:sp>
          <p:sp>
            <p:nvSpPr>
              <p:cNvPr id="119" name="Google Shape;119;p29"/>
              <p:cNvSpPr/>
              <p:nvPr/>
            </p:nvSpPr>
            <p:spPr>
              <a:xfrm>
                <a:off x="18730219" y="1215678"/>
                <a:ext cx="385444" cy="487044"/>
              </a:xfrm>
              <a:custGeom>
                <a:rect b="b" l="l" r="r" t="t"/>
                <a:pathLst>
                  <a:path extrusionOk="0" h="487044" w="385444">
                    <a:moveTo>
                      <a:pt x="85233" y="0"/>
                    </a:moveTo>
                    <a:lnTo>
                      <a:pt x="0" y="0"/>
                    </a:lnTo>
                    <a:lnTo>
                      <a:pt x="0" y="267562"/>
                    </a:lnTo>
                    <a:lnTo>
                      <a:pt x="2516" y="313955"/>
                    </a:lnTo>
                    <a:lnTo>
                      <a:pt x="10083" y="355989"/>
                    </a:lnTo>
                    <a:lnTo>
                      <a:pt x="23371" y="393218"/>
                    </a:lnTo>
                    <a:lnTo>
                      <a:pt x="55433" y="439007"/>
                    </a:lnTo>
                    <a:lnTo>
                      <a:pt x="103557" y="470530"/>
                    </a:lnTo>
                    <a:lnTo>
                      <a:pt x="145473" y="482550"/>
                    </a:lnTo>
                    <a:lnTo>
                      <a:pt x="196098" y="486561"/>
                    </a:lnTo>
                    <a:lnTo>
                      <a:pt x="226769" y="486046"/>
                    </a:lnTo>
                    <a:lnTo>
                      <a:pt x="282436" y="481927"/>
                    </a:lnTo>
                    <a:lnTo>
                      <a:pt x="330314" y="474254"/>
                    </a:lnTo>
                    <a:lnTo>
                      <a:pt x="369027" y="466464"/>
                    </a:lnTo>
                    <a:lnTo>
                      <a:pt x="384867" y="462739"/>
                    </a:lnTo>
                    <a:lnTo>
                      <a:pt x="384867" y="411432"/>
                    </a:lnTo>
                    <a:lnTo>
                      <a:pt x="205260" y="411432"/>
                    </a:lnTo>
                    <a:lnTo>
                      <a:pt x="175076" y="409084"/>
                    </a:lnTo>
                    <a:lnTo>
                      <a:pt x="128808" y="390295"/>
                    </a:lnTo>
                    <a:lnTo>
                      <a:pt x="100693" y="351981"/>
                    </a:lnTo>
                    <a:lnTo>
                      <a:pt x="86950" y="289674"/>
                    </a:lnTo>
                    <a:lnTo>
                      <a:pt x="85233" y="249238"/>
                    </a:lnTo>
                    <a:lnTo>
                      <a:pt x="85233" y="0"/>
                    </a:lnTo>
                    <a:close/>
                  </a:path>
                  <a:path extrusionOk="0" h="487044" w="385444">
                    <a:moveTo>
                      <a:pt x="384867" y="0"/>
                    </a:moveTo>
                    <a:lnTo>
                      <a:pt x="299645" y="0"/>
                    </a:lnTo>
                    <a:lnTo>
                      <a:pt x="299645" y="402270"/>
                    </a:lnTo>
                    <a:lnTo>
                      <a:pt x="296577" y="403495"/>
                    </a:lnTo>
                    <a:lnTo>
                      <a:pt x="254624" y="408874"/>
                    </a:lnTo>
                    <a:lnTo>
                      <a:pt x="212189" y="411373"/>
                    </a:lnTo>
                    <a:lnTo>
                      <a:pt x="205260" y="411432"/>
                    </a:lnTo>
                    <a:lnTo>
                      <a:pt x="384867" y="411432"/>
                    </a:lnTo>
                    <a:lnTo>
                      <a:pt x="384867"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solidFill>
                    <a:srgbClr val="111111"/>
                  </a:solidFill>
                  <a:latin typeface="Calibri"/>
                  <a:ea typeface="Calibri"/>
                  <a:cs typeface="Calibri"/>
                  <a:sym typeface="Calibri"/>
                </a:endParaRPr>
              </a:p>
            </p:txBody>
          </p:sp>
          <p:sp>
            <p:nvSpPr>
              <p:cNvPr id="120" name="Google Shape;120;p29"/>
              <p:cNvSpPr/>
              <p:nvPr/>
            </p:nvSpPr>
            <p:spPr>
              <a:xfrm>
                <a:off x="19193884" y="981061"/>
                <a:ext cx="385444" cy="385444"/>
              </a:xfrm>
              <a:custGeom>
                <a:rect b="b" l="l" r="r" t="t"/>
                <a:pathLst>
                  <a:path extrusionOk="0" h="385444" w="385444">
                    <a:moveTo>
                      <a:pt x="192412" y="0"/>
                    </a:moveTo>
                    <a:lnTo>
                      <a:pt x="148293" y="5081"/>
                    </a:lnTo>
                    <a:lnTo>
                      <a:pt x="107793" y="19556"/>
                    </a:lnTo>
                    <a:lnTo>
                      <a:pt x="72067" y="42271"/>
                    </a:lnTo>
                    <a:lnTo>
                      <a:pt x="42270" y="72069"/>
                    </a:lnTo>
                    <a:lnTo>
                      <a:pt x="19556" y="107797"/>
                    </a:lnTo>
                    <a:lnTo>
                      <a:pt x="5081" y="148300"/>
                    </a:lnTo>
                    <a:lnTo>
                      <a:pt x="0" y="192423"/>
                    </a:lnTo>
                    <a:lnTo>
                      <a:pt x="5081" y="236543"/>
                    </a:lnTo>
                    <a:lnTo>
                      <a:pt x="19556" y="277046"/>
                    </a:lnTo>
                    <a:lnTo>
                      <a:pt x="42270" y="312777"/>
                    </a:lnTo>
                    <a:lnTo>
                      <a:pt x="72067" y="342578"/>
                    </a:lnTo>
                    <a:lnTo>
                      <a:pt x="107793" y="365296"/>
                    </a:lnTo>
                    <a:lnTo>
                      <a:pt x="148293" y="379774"/>
                    </a:lnTo>
                    <a:lnTo>
                      <a:pt x="192412" y="384857"/>
                    </a:lnTo>
                    <a:lnTo>
                      <a:pt x="236540" y="379774"/>
                    </a:lnTo>
                    <a:lnTo>
                      <a:pt x="277047" y="365296"/>
                    </a:lnTo>
                    <a:lnTo>
                      <a:pt x="312779" y="342578"/>
                    </a:lnTo>
                    <a:lnTo>
                      <a:pt x="342581" y="312777"/>
                    </a:lnTo>
                    <a:lnTo>
                      <a:pt x="365298" y="277046"/>
                    </a:lnTo>
                    <a:lnTo>
                      <a:pt x="379775" y="236543"/>
                    </a:lnTo>
                    <a:lnTo>
                      <a:pt x="384857" y="192423"/>
                    </a:lnTo>
                    <a:lnTo>
                      <a:pt x="379775" y="148300"/>
                    </a:lnTo>
                    <a:lnTo>
                      <a:pt x="365298" y="107797"/>
                    </a:lnTo>
                    <a:lnTo>
                      <a:pt x="342581" y="72069"/>
                    </a:lnTo>
                    <a:lnTo>
                      <a:pt x="312779" y="42271"/>
                    </a:lnTo>
                    <a:lnTo>
                      <a:pt x="277047" y="19556"/>
                    </a:lnTo>
                    <a:lnTo>
                      <a:pt x="236540" y="5081"/>
                    </a:lnTo>
                    <a:lnTo>
                      <a:pt x="192412" y="0"/>
                    </a:lnTo>
                    <a:close/>
                  </a:path>
                </a:pathLst>
              </a:custGeom>
              <a:solidFill>
                <a:srgbClr val="E9500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solidFill>
                    <a:srgbClr val="111111"/>
                  </a:solidFill>
                  <a:latin typeface="Calibri"/>
                  <a:ea typeface="Calibri"/>
                  <a:cs typeface="Calibri"/>
                  <a:sym typeface="Calibri"/>
                </a:endParaRPr>
              </a:p>
            </p:txBody>
          </p:sp>
          <p:sp>
            <p:nvSpPr>
              <p:cNvPr id="121" name="Google Shape;121;p29"/>
              <p:cNvSpPr/>
              <p:nvPr/>
            </p:nvSpPr>
            <p:spPr>
              <a:xfrm>
                <a:off x="19236956" y="1041005"/>
                <a:ext cx="255905" cy="265430"/>
              </a:xfrm>
              <a:custGeom>
                <a:rect b="b" l="l" r="r" t="t"/>
                <a:pathLst>
                  <a:path extrusionOk="0" h="265430" w="255905">
                    <a:moveTo>
                      <a:pt x="208608" y="215851"/>
                    </a:moveTo>
                    <a:lnTo>
                      <a:pt x="199302" y="218986"/>
                    </a:lnTo>
                    <a:lnTo>
                      <a:pt x="191930" y="225480"/>
                    </a:lnTo>
                    <a:lnTo>
                      <a:pt x="187769" y="234001"/>
                    </a:lnTo>
                    <a:lnTo>
                      <a:pt x="187110" y="243464"/>
                    </a:lnTo>
                    <a:lnTo>
                      <a:pt x="190245" y="252786"/>
                    </a:lnTo>
                    <a:lnTo>
                      <a:pt x="196739" y="260147"/>
                    </a:lnTo>
                    <a:lnTo>
                      <a:pt x="205259" y="264302"/>
                    </a:lnTo>
                    <a:lnTo>
                      <a:pt x="214719" y="264961"/>
                    </a:lnTo>
                    <a:lnTo>
                      <a:pt x="224035" y="261832"/>
                    </a:lnTo>
                    <a:lnTo>
                      <a:pt x="231397" y="255332"/>
                    </a:lnTo>
                    <a:lnTo>
                      <a:pt x="235555" y="246809"/>
                    </a:lnTo>
                    <a:lnTo>
                      <a:pt x="236215" y="237348"/>
                    </a:lnTo>
                    <a:lnTo>
                      <a:pt x="233081" y="228032"/>
                    </a:lnTo>
                    <a:lnTo>
                      <a:pt x="226586" y="220666"/>
                    </a:lnTo>
                    <a:lnTo>
                      <a:pt x="218065" y="216508"/>
                    </a:lnTo>
                    <a:lnTo>
                      <a:pt x="208608" y="215851"/>
                    </a:lnTo>
                    <a:close/>
                  </a:path>
                  <a:path extrusionOk="0" h="265430" w="255905">
                    <a:moveTo>
                      <a:pt x="119629" y="196484"/>
                    </a:moveTo>
                    <a:lnTo>
                      <a:pt x="102206" y="227771"/>
                    </a:lnTo>
                    <a:lnTo>
                      <a:pt x="113188" y="232463"/>
                    </a:lnTo>
                    <a:lnTo>
                      <a:pt x="124763" y="235916"/>
                    </a:lnTo>
                    <a:lnTo>
                      <a:pt x="136844" y="238047"/>
                    </a:lnTo>
                    <a:lnTo>
                      <a:pt x="149346" y="238776"/>
                    </a:lnTo>
                    <a:lnTo>
                      <a:pt x="156533" y="238535"/>
                    </a:lnTo>
                    <a:lnTo>
                      <a:pt x="163590" y="237824"/>
                    </a:lnTo>
                    <a:lnTo>
                      <a:pt x="170504" y="236660"/>
                    </a:lnTo>
                    <a:lnTo>
                      <a:pt x="177261" y="235058"/>
                    </a:lnTo>
                    <a:lnTo>
                      <a:pt x="179244" y="227716"/>
                    </a:lnTo>
                    <a:lnTo>
                      <a:pt x="182786" y="220944"/>
                    </a:lnTo>
                    <a:lnTo>
                      <a:pt x="187814" y="215027"/>
                    </a:lnTo>
                    <a:lnTo>
                      <a:pt x="194255" y="210253"/>
                    </a:lnTo>
                    <a:lnTo>
                      <a:pt x="201606" y="207066"/>
                    </a:lnTo>
                    <a:lnTo>
                      <a:pt x="209239" y="205668"/>
                    </a:lnTo>
                    <a:lnTo>
                      <a:pt x="226137" y="205668"/>
                    </a:lnTo>
                    <a:lnTo>
                      <a:pt x="228354" y="203038"/>
                    </a:lnTo>
                    <a:lnTo>
                      <a:pt x="149346" y="203038"/>
                    </a:lnTo>
                    <a:lnTo>
                      <a:pt x="141498" y="202606"/>
                    </a:lnTo>
                    <a:lnTo>
                      <a:pt x="133899" y="201340"/>
                    </a:lnTo>
                    <a:lnTo>
                      <a:pt x="126593" y="199284"/>
                    </a:lnTo>
                    <a:lnTo>
                      <a:pt x="119629" y="196484"/>
                    </a:lnTo>
                    <a:close/>
                  </a:path>
                  <a:path extrusionOk="0" h="265430" w="255905">
                    <a:moveTo>
                      <a:pt x="90416" y="44017"/>
                    </a:moveTo>
                    <a:lnTo>
                      <a:pt x="75520" y="56025"/>
                    </a:lnTo>
                    <a:lnTo>
                      <a:pt x="63012" y="70485"/>
                    </a:lnTo>
                    <a:lnTo>
                      <a:pt x="53243" y="87046"/>
                    </a:lnTo>
                    <a:lnTo>
                      <a:pt x="46564" y="105356"/>
                    </a:lnTo>
                    <a:lnTo>
                      <a:pt x="51932" y="110746"/>
                    </a:lnTo>
                    <a:lnTo>
                      <a:pt x="56024" y="117199"/>
                    </a:lnTo>
                    <a:lnTo>
                      <a:pt x="58632" y="124511"/>
                    </a:lnTo>
                    <a:lnTo>
                      <a:pt x="59547" y="132475"/>
                    </a:lnTo>
                    <a:lnTo>
                      <a:pt x="58632" y="140447"/>
                    </a:lnTo>
                    <a:lnTo>
                      <a:pt x="56024" y="147764"/>
                    </a:lnTo>
                    <a:lnTo>
                      <a:pt x="51932" y="154219"/>
                    </a:lnTo>
                    <a:lnTo>
                      <a:pt x="46564" y="159605"/>
                    </a:lnTo>
                    <a:lnTo>
                      <a:pt x="53243" y="177915"/>
                    </a:lnTo>
                    <a:lnTo>
                      <a:pt x="63012" y="194476"/>
                    </a:lnTo>
                    <a:lnTo>
                      <a:pt x="75520" y="208936"/>
                    </a:lnTo>
                    <a:lnTo>
                      <a:pt x="90416" y="220944"/>
                    </a:lnTo>
                    <a:lnTo>
                      <a:pt x="108792" y="190222"/>
                    </a:lnTo>
                    <a:lnTo>
                      <a:pt x="96454" y="179167"/>
                    </a:lnTo>
                    <a:lnTo>
                      <a:pt x="86992" y="165511"/>
                    </a:lnTo>
                    <a:lnTo>
                      <a:pt x="80930" y="149773"/>
                    </a:lnTo>
                    <a:lnTo>
                      <a:pt x="78793" y="132475"/>
                    </a:lnTo>
                    <a:lnTo>
                      <a:pt x="80930" y="115179"/>
                    </a:lnTo>
                    <a:lnTo>
                      <a:pt x="86992" y="99445"/>
                    </a:lnTo>
                    <a:lnTo>
                      <a:pt x="96454" y="85792"/>
                    </a:lnTo>
                    <a:lnTo>
                      <a:pt x="108792" y="74739"/>
                    </a:lnTo>
                    <a:lnTo>
                      <a:pt x="90416" y="44017"/>
                    </a:lnTo>
                    <a:close/>
                  </a:path>
                  <a:path extrusionOk="0" h="265430" w="255905">
                    <a:moveTo>
                      <a:pt x="226137" y="205668"/>
                    </a:moveTo>
                    <a:lnTo>
                      <a:pt x="209239" y="205668"/>
                    </a:lnTo>
                    <a:lnTo>
                      <a:pt x="216872" y="205984"/>
                    </a:lnTo>
                    <a:lnTo>
                      <a:pt x="224223" y="207939"/>
                    </a:lnTo>
                    <a:lnTo>
                      <a:pt x="226137" y="205668"/>
                    </a:lnTo>
                    <a:close/>
                  </a:path>
                  <a:path extrusionOk="0" h="265430" w="255905">
                    <a:moveTo>
                      <a:pt x="219626" y="138726"/>
                    </a:moveTo>
                    <a:lnTo>
                      <a:pt x="212495" y="163980"/>
                    </a:lnTo>
                    <a:lnTo>
                      <a:pt x="197126" y="184398"/>
                    </a:lnTo>
                    <a:lnTo>
                      <a:pt x="175436" y="198058"/>
                    </a:lnTo>
                    <a:lnTo>
                      <a:pt x="149346" y="203038"/>
                    </a:lnTo>
                    <a:lnTo>
                      <a:pt x="228354" y="203038"/>
                    </a:lnTo>
                    <a:lnTo>
                      <a:pt x="236409" y="193483"/>
                    </a:lnTo>
                    <a:lnTo>
                      <a:pt x="245899" y="176996"/>
                    </a:lnTo>
                    <a:lnTo>
                      <a:pt x="252352" y="158819"/>
                    </a:lnTo>
                    <a:lnTo>
                      <a:pt x="255426" y="139292"/>
                    </a:lnTo>
                    <a:lnTo>
                      <a:pt x="219626" y="138726"/>
                    </a:lnTo>
                    <a:close/>
                  </a:path>
                  <a:path extrusionOk="0" h="265430" w="255905">
                    <a:moveTo>
                      <a:pt x="24742" y="107732"/>
                    </a:moveTo>
                    <a:lnTo>
                      <a:pt x="15111" y="109677"/>
                    </a:lnTo>
                    <a:lnTo>
                      <a:pt x="7247" y="114980"/>
                    </a:lnTo>
                    <a:lnTo>
                      <a:pt x="1944" y="122844"/>
                    </a:lnTo>
                    <a:lnTo>
                      <a:pt x="0" y="132475"/>
                    </a:lnTo>
                    <a:lnTo>
                      <a:pt x="1944" y="142106"/>
                    </a:lnTo>
                    <a:lnTo>
                      <a:pt x="7247" y="149971"/>
                    </a:lnTo>
                    <a:lnTo>
                      <a:pt x="15111" y="155273"/>
                    </a:lnTo>
                    <a:lnTo>
                      <a:pt x="24742" y="157218"/>
                    </a:lnTo>
                    <a:lnTo>
                      <a:pt x="34367" y="155273"/>
                    </a:lnTo>
                    <a:lnTo>
                      <a:pt x="42229" y="149971"/>
                    </a:lnTo>
                    <a:lnTo>
                      <a:pt x="47530" y="142106"/>
                    </a:lnTo>
                    <a:lnTo>
                      <a:pt x="49474" y="132475"/>
                    </a:lnTo>
                    <a:lnTo>
                      <a:pt x="47530" y="122844"/>
                    </a:lnTo>
                    <a:lnTo>
                      <a:pt x="42229" y="114980"/>
                    </a:lnTo>
                    <a:lnTo>
                      <a:pt x="34367" y="109677"/>
                    </a:lnTo>
                    <a:lnTo>
                      <a:pt x="24742" y="107732"/>
                    </a:lnTo>
                    <a:close/>
                  </a:path>
                  <a:path extrusionOk="0" h="265430" w="255905">
                    <a:moveTo>
                      <a:pt x="228347" y="61922"/>
                    </a:moveTo>
                    <a:lnTo>
                      <a:pt x="149346" y="61922"/>
                    </a:lnTo>
                    <a:lnTo>
                      <a:pt x="175436" y="66903"/>
                    </a:lnTo>
                    <a:lnTo>
                      <a:pt x="197126" y="80562"/>
                    </a:lnTo>
                    <a:lnTo>
                      <a:pt x="212495" y="100977"/>
                    </a:lnTo>
                    <a:lnTo>
                      <a:pt x="219626" y="126224"/>
                    </a:lnTo>
                    <a:lnTo>
                      <a:pt x="255426" y="125669"/>
                    </a:lnTo>
                    <a:lnTo>
                      <a:pt x="252352" y="106138"/>
                    </a:lnTo>
                    <a:lnTo>
                      <a:pt x="245899" y="87962"/>
                    </a:lnTo>
                    <a:lnTo>
                      <a:pt x="236409" y="71481"/>
                    </a:lnTo>
                    <a:lnTo>
                      <a:pt x="228347" y="61922"/>
                    </a:lnTo>
                    <a:close/>
                  </a:path>
                  <a:path extrusionOk="0" h="265430" w="255905">
                    <a:moveTo>
                      <a:pt x="149346" y="26196"/>
                    </a:moveTo>
                    <a:lnTo>
                      <a:pt x="136844" y="26923"/>
                    </a:lnTo>
                    <a:lnTo>
                      <a:pt x="124763" y="29050"/>
                    </a:lnTo>
                    <a:lnTo>
                      <a:pt x="113188" y="32499"/>
                    </a:lnTo>
                    <a:lnTo>
                      <a:pt x="102206" y="37190"/>
                    </a:lnTo>
                    <a:lnTo>
                      <a:pt x="119629" y="68477"/>
                    </a:lnTo>
                    <a:lnTo>
                      <a:pt x="126593" y="65682"/>
                    </a:lnTo>
                    <a:lnTo>
                      <a:pt x="133899" y="63625"/>
                    </a:lnTo>
                    <a:lnTo>
                      <a:pt x="141498" y="62356"/>
                    </a:lnTo>
                    <a:lnTo>
                      <a:pt x="149346" y="61922"/>
                    </a:lnTo>
                    <a:lnTo>
                      <a:pt x="228347" y="61922"/>
                    </a:lnTo>
                    <a:lnTo>
                      <a:pt x="226134" y="59298"/>
                    </a:lnTo>
                    <a:lnTo>
                      <a:pt x="209239" y="59298"/>
                    </a:lnTo>
                    <a:lnTo>
                      <a:pt x="201606" y="57900"/>
                    </a:lnTo>
                    <a:lnTo>
                      <a:pt x="177261" y="29902"/>
                    </a:lnTo>
                    <a:lnTo>
                      <a:pt x="170504" y="28303"/>
                    </a:lnTo>
                    <a:lnTo>
                      <a:pt x="163590" y="27142"/>
                    </a:lnTo>
                    <a:lnTo>
                      <a:pt x="156533" y="26435"/>
                    </a:lnTo>
                    <a:lnTo>
                      <a:pt x="149346" y="26196"/>
                    </a:lnTo>
                    <a:close/>
                  </a:path>
                  <a:path extrusionOk="0" h="265430" w="255905">
                    <a:moveTo>
                      <a:pt x="224223" y="57032"/>
                    </a:moveTo>
                    <a:lnTo>
                      <a:pt x="216872" y="58982"/>
                    </a:lnTo>
                    <a:lnTo>
                      <a:pt x="209239" y="59298"/>
                    </a:lnTo>
                    <a:lnTo>
                      <a:pt x="226134" y="59298"/>
                    </a:lnTo>
                    <a:lnTo>
                      <a:pt x="224223" y="57032"/>
                    </a:lnTo>
                    <a:close/>
                  </a:path>
                  <a:path extrusionOk="0" h="265430" w="255905">
                    <a:moveTo>
                      <a:pt x="214728" y="0"/>
                    </a:moveTo>
                    <a:lnTo>
                      <a:pt x="205267" y="660"/>
                    </a:lnTo>
                    <a:lnTo>
                      <a:pt x="196742" y="4819"/>
                    </a:lnTo>
                    <a:lnTo>
                      <a:pt x="190245" y="12186"/>
                    </a:lnTo>
                    <a:lnTo>
                      <a:pt x="187110" y="21497"/>
                    </a:lnTo>
                    <a:lnTo>
                      <a:pt x="187769" y="30957"/>
                    </a:lnTo>
                    <a:lnTo>
                      <a:pt x="191930" y="39479"/>
                    </a:lnTo>
                    <a:lnTo>
                      <a:pt x="199302" y="45975"/>
                    </a:lnTo>
                    <a:lnTo>
                      <a:pt x="208609" y="49108"/>
                    </a:lnTo>
                    <a:lnTo>
                      <a:pt x="218069" y="48448"/>
                    </a:lnTo>
                    <a:lnTo>
                      <a:pt x="226590" y="44286"/>
                    </a:lnTo>
                    <a:lnTo>
                      <a:pt x="233081" y="36918"/>
                    </a:lnTo>
                    <a:lnTo>
                      <a:pt x="236218" y="27611"/>
                    </a:lnTo>
                    <a:lnTo>
                      <a:pt x="235563" y="18150"/>
                    </a:lnTo>
                    <a:lnTo>
                      <a:pt x="231406" y="9626"/>
                    </a:lnTo>
                    <a:lnTo>
                      <a:pt x="224035" y="3128"/>
                    </a:lnTo>
                    <a:lnTo>
                      <a:pt x="214728"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solidFill>
                    <a:srgbClr val="111111"/>
                  </a:solidFill>
                  <a:latin typeface="Calibri"/>
                  <a:ea typeface="Calibri"/>
                  <a:cs typeface="Calibri"/>
                  <a:sym typeface="Calibri"/>
                </a:endParaRPr>
              </a:p>
            </p:txBody>
          </p:sp>
        </p:grpSp>
        <p:grpSp>
          <p:nvGrpSpPr>
            <p:cNvPr id="122" name="Google Shape;122;p29"/>
            <p:cNvGrpSpPr/>
            <p:nvPr/>
          </p:nvGrpSpPr>
          <p:grpSpPr>
            <a:xfrm>
              <a:off x="5280325" y="4152888"/>
              <a:ext cx="1681739" cy="219775"/>
              <a:chOff x="15881094" y="10135417"/>
              <a:chExt cx="3697755" cy="483234"/>
            </a:xfrm>
          </p:grpSpPr>
          <p:sp>
            <p:nvSpPr>
              <p:cNvPr id="123" name="Google Shape;123;p29"/>
              <p:cNvSpPr/>
              <p:nvPr/>
            </p:nvSpPr>
            <p:spPr>
              <a:xfrm>
                <a:off x="15881094" y="10135417"/>
                <a:ext cx="358140" cy="483234"/>
              </a:xfrm>
              <a:custGeom>
                <a:rect b="b" l="l" r="r" t="t"/>
                <a:pathLst>
                  <a:path extrusionOk="0" h="483234" w="358140">
                    <a:moveTo>
                      <a:pt x="217354" y="0"/>
                    </a:moveTo>
                    <a:lnTo>
                      <a:pt x="174504" y="3999"/>
                    </a:lnTo>
                    <a:lnTo>
                      <a:pt x="133994" y="15999"/>
                    </a:lnTo>
                    <a:lnTo>
                      <a:pt x="97006" y="35665"/>
                    </a:lnTo>
                    <a:lnTo>
                      <a:pt x="64668" y="62668"/>
                    </a:lnTo>
                    <a:lnTo>
                      <a:pt x="37835" y="96923"/>
                    </a:lnTo>
                    <a:lnTo>
                      <a:pt x="17339" y="138341"/>
                    </a:lnTo>
                    <a:lnTo>
                      <a:pt x="4331" y="186596"/>
                    </a:lnTo>
                    <a:lnTo>
                      <a:pt x="0" y="241353"/>
                    </a:lnTo>
                    <a:lnTo>
                      <a:pt x="978" y="269524"/>
                    </a:lnTo>
                    <a:lnTo>
                      <a:pt x="8808" y="320867"/>
                    </a:lnTo>
                    <a:lnTo>
                      <a:pt x="24308" y="365511"/>
                    </a:lnTo>
                    <a:lnTo>
                      <a:pt x="46481" y="403348"/>
                    </a:lnTo>
                    <a:lnTo>
                      <a:pt x="75049" y="434268"/>
                    </a:lnTo>
                    <a:lnTo>
                      <a:pt x="109383" y="457769"/>
                    </a:lnTo>
                    <a:lnTo>
                      <a:pt x="149220" y="473709"/>
                    </a:lnTo>
                    <a:lnTo>
                      <a:pt x="193559" y="481708"/>
                    </a:lnTo>
                    <a:lnTo>
                      <a:pt x="217354" y="482707"/>
                    </a:lnTo>
                    <a:lnTo>
                      <a:pt x="231105" y="482499"/>
                    </a:lnTo>
                    <a:lnTo>
                      <a:pt x="269353" y="479378"/>
                    </a:lnTo>
                    <a:lnTo>
                      <a:pt x="311362" y="471367"/>
                    </a:lnTo>
                    <a:lnTo>
                      <a:pt x="349371" y="458373"/>
                    </a:lnTo>
                    <a:lnTo>
                      <a:pt x="358030" y="453378"/>
                    </a:lnTo>
                    <a:lnTo>
                      <a:pt x="349486" y="426039"/>
                    </a:lnTo>
                    <a:lnTo>
                      <a:pt x="224694" y="426039"/>
                    </a:lnTo>
                    <a:lnTo>
                      <a:pt x="205665" y="425206"/>
                    </a:lnTo>
                    <a:lnTo>
                      <a:pt x="156351" y="412699"/>
                    </a:lnTo>
                    <a:lnTo>
                      <a:pt x="118093" y="386518"/>
                    </a:lnTo>
                    <a:lnTo>
                      <a:pt x="90503" y="348278"/>
                    </a:lnTo>
                    <a:lnTo>
                      <a:pt x="74114" y="299232"/>
                    </a:lnTo>
                    <a:lnTo>
                      <a:pt x="68668" y="241353"/>
                    </a:lnTo>
                    <a:lnTo>
                      <a:pt x="69356" y="220543"/>
                    </a:lnTo>
                    <a:lnTo>
                      <a:pt x="74861" y="182035"/>
                    </a:lnTo>
                    <a:lnTo>
                      <a:pt x="92929" y="132594"/>
                    </a:lnTo>
                    <a:lnTo>
                      <a:pt x="121176" y="94711"/>
                    </a:lnTo>
                    <a:lnTo>
                      <a:pt x="158686" y="69338"/>
                    </a:lnTo>
                    <a:lnTo>
                      <a:pt x="204063" y="57461"/>
                    </a:lnTo>
                    <a:lnTo>
                      <a:pt x="220694" y="56668"/>
                    </a:lnTo>
                    <a:lnTo>
                      <a:pt x="345756" y="56668"/>
                    </a:lnTo>
                    <a:lnTo>
                      <a:pt x="354701" y="31999"/>
                    </a:lnTo>
                    <a:lnTo>
                      <a:pt x="312032" y="13329"/>
                    </a:lnTo>
                    <a:lnTo>
                      <a:pt x="271010" y="3997"/>
                    </a:lnTo>
                    <a:lnTo>
                      <a:pt x="231959" y="249"/>
                    </a:lnTo>
                    <a:lnTo>
                      <a:pt x="217354" y="0"/>
                    </a:lnTo>
                    <a:close/>
                  </a:path>
                  <a:path extrusionOk="0" h="483234" w="358140">
                    <a:moveTo>
                      <a:pt x="341361" y="400040"/>
                    </a:moveTo>
                    <a:lnTo>
                      <a:pt x="297697" y="416699"/>
                    </a:lnTo>
                    <a:lnTo>
                      <a:pt x="245754" y="425456"/>
                    </a:lnTo>
                    <a:lnTo>
                      <a:pt x="224694" y="426039"/>
                    </a:lnTo>
                    <a:lnTo>
                      <a:pt x="349486" y="426039"/>
                    </a:lnTo>
                    <a:lnTo>
                      <a:pt x="341361" y="400040"/>
                    </a:lnTo>
                    <a:close/>
                  </a:path>
                  <a:path extrusionOk="0" h="483234" w="358140">
                    <a:moveTo>
                      <a:pt x="345756" y="56668"/>
                    </a:moveTo>
                    <a:lnTo>
                      <a:pt x="220694" y="56668"/>
                    </a:lnTo>
                    <a:lnTo>
                      <a:pt x="230568" y="56855"/>
                    </a:lnTo>
                    <a:lnTo>
                      <a:pt x="240192" y="57415"/>
                    </a:lnTo>
                    <a:lnTo>
                      <a:pt x="284005" y="65108"/>
                    </a:lnTo>
                    <a:lnTo>
                      <a:pt x="325581" y="79788"/>
                    </a:lnTo>
                    <a:lnTo>
                      <a:pt x="335361" y="85337"/>
                    </a:lnTo>
                    <a:lnTo>
                      <a:pt x="345756" y="56668"/>
                    </a:lnTo>
                    <a:close/>
                  </a:path>
                </a:pathLst>
              </a:custGeom>
              <a:solidFill>
                <a:srgbClr val="772953"/>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solidFill>
                    <a:srgbClr val="111111"/>
                  </a:solidFill>
                  <a:latin typeface="Calibri"/>
                  <a:ea typeface="Calibri"/>
                  <a:cs typeface="Calibri"/>
                  <a:sym typeface="Calibri"/>
                </a:endParaRPr>
              </a:p>
            </p:txBody>
          </p:sp>
          <p:sp>
            <p:nvSpPr>
              <p:cNvPr id="124" name="Google Shape;124;p29"/>
              <p:cNvSpPr/>
              <p:nvPr/>
            </p:nvSpPr>
            <p:spPr>
              <a:xfrm>
                <a:off x="16263797" y="10146089"/>
                <a:ext cx="431800" cy="462279"/>
              </a:xfrm>
              <a:custGeom>
                <a:rect b="b" l="l" r="r" t="t"/>
                <a:pathLst>
                  <a:path extrusionOk="0" h="462279" w="431800">
                    <a:moveTo>
                      <a:pt x="245343" y="0"/>
                    </a:moveTo>
                    <a:lnTo>
                      <a:pt x="186004" y="0"/>
                    </a:lnTo>
                    <a:lnTo>
                      <a:pt x="174135" y="25059"/>
                    </a:lnTo>
                    <a:lnTo>
                      <a:pt x="151133" y="75559"/>
                    </a:lnTo>
                    <a:lnTo>
                      <a:pt x="128984" y="126815"/>
                    </a:lnTo>
                    <a:lnTo>
                      <a:pt x="106818" y="180322"/>
                    </a:lnTo>
                    <a:lnTo>
                      <a:pt x="84436" y="236410"/>
                    </a:lnTo>
                    <a:lnTo>
                      <a:pt x="61599" y="295586"/>
                    </a:lnTo>
                    <a:lnTo>
                      <a:pt x="38082" y="358321"/>
                    </a:lnTo>
                    <a:lnTo>
                      <a:pt x="13120" y="426058"/>
                    </a:lnTo>
                    <a:lnTo>
                      <a:pt x="0" y="462038"/>
                    </a:lnTo>
                    <a:lnTo>
                      <a:pt x="67338" y="462038"/>
                    </a:lnTo>
                    <a:lnTo>
                      <a:pt x="109336" y="343361"/>
                    </a:lnTo>
                    <a:lnTo>
                      <a:pt x="387706" y="343361"/>
                    </a:lnTo>
                    <a:lnTo>
                      <a:pt x="381370" y="326356"/>
                    </a:lnTo>
                    <a:lnTo>
                      <a:pt x="369757" y="295586"/>
                    </a:lnTo>
                    <a:lnTo>
                      <a:pt x="367883" y="290692"/>
                    </a:lnTo>
                    <a:lnTo>
                      <a:pt x="128006" y="290692"/>
                    </a:lnTo>
                    <a:lnTo>
                      <a:pt x="138358" y="261650"/>
                    </a:lnTo>
                    <a:lnTo>
                      <a:pt x="159199" y="205308"/>
                    </a:lnTo>
                    <a:lnTo>
                      <a:pt x="180325" y="151259"/>
                    </a:lnTo>
                    <a:lnTo>
                      <a:pt x="202491" y="99251"/>
                    </a:lnTo>
                    <a:lnTo>
                      <a:pt x="214014" y="73997"/>
                    </a:lnTo>
                    <a:lnTo>
                      <a:pt x="279528" y="73997"/>
                    </a:lnTo>
                    <a:lnTo>
                      <a:pt x="268854" y="50245"/>
                    </a:lnTo>
                    <a:lnTo>
                      <a:pt x="257224" y="25059"/>
                    </a:lnTo>
                    <a:lnTo>
                      <a:pt x="245343" y="0"/>
                    </a:lnTo>
                    <a:close/>
                  </a:path>
                  <a:path extrusionOk="0" h="462279" w="431800">
                    <a:moveTo>
                      <a:pt x="387706" y="343361"/>
                    </a:moveTo>
                    <a:lnTo>
                      <a:pt x="318691" y="343361"/>
                    </a:lnTo>
                    <a:lnTo>
                      <a:pt x="323982" y="358321"/>
                    </a:lnTo>
                    <a:lnTo>
                      <a:pt x="329191" y="373199"/>
                    </a:lnTo>
                    <a:lnTo>
                      <a:pt x="334317" y="387993"/>
                    </a:lnTo>
                    <a:lnTo>
                      <a:pt x="339361" y="402699"/>
                    </a:lnTo>
                    <a:lnTo>
                      <a:pt x="344444" y="417410"/>
                    </a:lnTo>
                    <a:lnTo>
                      <a:pt x="349692" y="432204"/>
                    </a:lnTo>
                    <a:lnTo>
                      <a:pt x="355106" y="447079"/>
                    </a:lnTo>
                    <a:lnTo>
                      <a:pt x="360690" y="462038"/>
                    </a:lnTo>
                    <a:lnTo>
                      <a:pt x="431369" y="462038"/>
                    </a:lnTo>
                    <a:lnTo>
                      <a:pt x="418242" y="426058"/>
                    </a:lnTo>
                    <a:lnTo>
                      <a:pt x="405533" y="391452"/>
                    </a:lnTo>
                    <a:lnTo>
                      <a:pt x="393242" y="358218"/>
                    </a:lnTo>
                    <a:lnTo>
                      <a:pt x="387706" y="343361"/>
                    </a:lnTo>
                    <a:close/>
                  </a:path>
                  <a:path extrusionOk="0" h="462279" w="431800">
                    <a:moveTo>
                      <a:pt x="279528" y="73997"/>
                    </a:moveTo>
                    <a:lnTo>
                      <a:pt x="214014" y="73997"/>
                    </a:lnTo>
                    <a:lnTo>
                      <a:pt x="225238" y="99272"/>
                    </a:lnTo>
                    <a:lnTo>
                      <a:pt x="236259" y="125089"/>
                    </a:lnTo>
                    <a:lnTo>
                      <a:pt x="257688" y="178340"/>
                    </a:lnTo>
                    <a:lnTo>
                      <a:pt x="278768" y="233597"/>
                    </a:lnTo>
                    <a:lnTo>
                      <a:pt x="300022" y="290692"/>
                    </a:lnTo>
                    <a:lnTo>
                      <a:pt x="367883" y="290692"/>
                    </a:lnTo>
                    <a:lnTo>
                      <a:pt x="346920" y="236410"/>
                    </a:lnTo>
                    <a:lnTo>
                      <a:pt x="324544" y="180322"/>
                    </a:lnTo>
                    <a:lnTo>
                      <a:pt x="302374" y="126815"/>
                    </a:lnTo>
                    <a:lnTo>
                      <a:pt x="280230" y="75559"/>
                    </a:lnTo>
                    <a:lnTo>
                      <a:pt x="279528" y="73997"/>
                    </a:lnTo>
                    <a:close/>
                  </a:path>
                </a:pathLst>
              </a:custGeom>
              <a:solidFill>
                <a:srgbClr val="772953"/>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solidFill>
                    <a:srgbClr val="111111"/>
                  </a:solidFill>
                  <a:latin typeface="Calibri"/>
                  <a:ea typeface="Calibri"/>
                  <a:cs typeface="Calibri"/>
                  <a:sym typeface="Calibri"/>
                </a:endParaRPr>
              </a:p>
            </p:txBody>
          </p:sp>
          <p:sp>
            <p:nvSpPr>
              <p:cNvPr id="125" name="Google Shape;125;p29"/>
              <p:cNvSpPr/>
              <p:nvPr/>
            </p:nvSpPr>
            <p:spPr>
              <a:xfrm>
                <a:off x="16760505" y="10146086"/>
                <a:ext cx="370840" cy="462279"/>
              </a:xfrm>
              <a:custGeom>
                <a:rect b="b" l="l" r="r" t="t"/>
                <a:pathLst>
                  <a:path extrusionOk="0" h="462279" w="370840">
                    <a:moveTo>
                      <a:pt x="51328" y="0"/>
                    </a:moveTo>
                    <a:lnTo>
                      <a:pt x="0" y="0"/>
                    </a:lnTo>
                    <a:lnTo>
                      <a:pt x="0" y="462038"/>
                    </a:lnTo>
                    <a:lnTo>
                      <a:pt x="63338" y="462038"/>
                    </a:lnTo>
                    <a:lnTo>
                      <a:pt x="63338" y="101337"/>
                    </a:lnTo>
                    <a:lnTo>
                      <a:pt x="137168" y="101337"/>
                    </a:lnTo>
                    <a:lnTo>
                      <a:pt x="100778" y="56192"/>
                    </a:lnTo>
                    <a:lnTo>
                      <a:pt x="67272" y="17357"/>
                    </a:lnTo>
                    <a:lnTo>
                      <a:pt x="51328" y="0"/>
                    </a:lnTo>
                    <a:close/>
                  </a:path>
                  <a:path extrusionOk="0" h="462279" w="370840">
                    <a:moveTo>
                      <a:pt x="137168" y="101337"/>
                    </a:moveTo>
                    <a:lnTo>
                      <a:pt x="63338" y="101337"/>
                    </a:lnTo>
                    <a:lnTo>
                      <a:pt x="72873" y="112424"/>
                    </a:lnTo>
                    <a:lnTo>
                      <a:pt x="82832" y="124341"/>
                    </a:lnTo>
                    <a:lnTo>
                      <a:pt x="115090" y="164907"/>
                    </a:lnTo>
                    <a:lnTo>
                      <a:pt x="149346" y="210349"/>
                    </a:lnTo>
                    <a:lnTo>
                      <a:pt x="172761" y="242602"/>
                    </a:lnTo>
                    <a:lnTo>
                      <a:pt x="196350" y="276033"/>
                    </a:lnTo>
                    <a:lnTo>
                      <a:pt x="219598" y="309777"/>
                    </a:lnTo>
                    <a:lnTo>
                      <a:pt x="242013" y="343026"/>
                    </a:lnTo>
                    <a:lnTo>
                      <a:pt x="263270" y="375451"/>
                    </a:lnTo>
                    <a:lnTo>
                      <a:pt x="292257" y="421661"/>
                    </a:lnTo>
                    <a:lnTo>
                      <a:pt x="316691" y="462038"/>
                    </a:lnTo>
                    <a:lnTo>
                      <a:pt x="370700" y="462038"/>
                    </a:lnTo>
                    <a:lnTo>
                      <a:pt x="370700" y="342031"/>
                    </a:lnTo>
                    <a:lnTo>
                      <a:pt x="307362" y="342031"/>
                    </a:lnTo>
                    <a:lnTo>
                      <a:pt x="296087" y="323738"/>
                    </a:lnTo>
                    <a:lnTo>
                      <a:pt x="269916" y="283403"/>
                    </a:lnTo>
                    <a:lnTo>
                      <a:pt x="239266" y="238581"/>
                    </a:lnTo>
                    <a:lnTo>
                      <a:pt x="206263" y="192406"/>
                    </a:lnTo>
                    <a:lnTo>
                      <a:pt x="171468" y="145678"/>
                    </a:lnTo>
                    <a:lnTo>
                      <a:pt x="153840" y="122678"/>
                    </a:lnTo>
                    <a:lnTo>
                      <a:pt x="137168" y="101337"/>
                    </a:lnTo>
                    <a:close/>
                  </a:path>
                  <a:path extrusionOk="0" h="462279" w="370840">
                    <a:moveTo>
                      <a:pt x="370700" y="0"/>
                    </a:moveTo>
                    <a:lnTo>
                      <a:pt x="307362" y="0"/>
                    </a:lnTo>
                    <a:lnTo>
                      <a:pt x="307362" y="342031"/>
                    </a:lnTo>
                    <a:lnTo>
                      <a:pt x="370700" y="342031"/>
                    </a:lnTo>
                    <a:lnTo>
                      <a:pt x="370700" y="0"/>
                    </a:lnTo>
                    <a:close/>
                  </a:path>
                </a:pathLst>
              </a:custGeom>
              <a:solidFill>
                <a:srgbClr val="772953"/>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solidFill>
                    <a:srgbClr val="111111"/>
                  </a:solidFill>
                  <a:latin typeface="Calibri"/>
                  <a:ea typeface="Calibri"/>
                  <a:cs typeface="Calibri"/>
                  <a:sym typeface="Calibri"/>
                </a:endParaRPr>
              </a:p>
            </p:txBody>
          </p:sp>
          <p:sp>
            <p:nvSpPr>
              <p:cNvPr id="126" name="Google Shape;126;p29"/>
              <p:cNvSpPr/>
              <p:nvPr/>
            </p:nvSpPr>
            <p:spPr>
              <a:xfrm>
                <a:off x="17769919" y="10146086"/>
                <a:ext cx="370840" cy="462279"/>
              </a:xfrm>
              <a:custGeom>
                <a:rect b="b" l="l" r="r" t="t"/>
                <a:pathLst>
                  <a:path extrusionOk="0" h="462279" w="370840">
                    <a:moveTo>
                      <a:pt x="51338" y="0"/>
                    </a:moveTo>
                    <a:lnTo>
                      <a:pt x="0" y="0"/>
                    </a:lnTo>
                    <a:lnTo>
                      <a:pt x="0" y="462038"/>
                    </a:lnTo>
                    <a:lnTo>
                      <a:pt x="63338" y="462038"/>
                    </a:lnTo>
                    <a:lnTo>
                      <a:pt x="63338" y="101337"/>
                    </a:lnTo>
                    <a:lnTo>
                      <a:pt x="137181" y="101337"/>
                    </a:lnTo>
                    <a:lnTo>
                      <a:pt x="100788" y="56192"/>
                    </a:lnTo>
                    <a:lnTo>
                      <a:pt x="67282" y="17357"/>
                    </a:lnTo>
                    <a:lnTo>
                      <a:pt x="51338" y="0"/>
                    </a:lnTo>
                    <a:close/>
                  </a:path>
                  <a:path extrusionOk="0" h="462279" w="370840">
                    <a:moveTo>
                      <a:pt x="137181" y="101337"/>
                    </a:moveTo>
                    <a:lnTo>
                      <a:pt x="63338" y="101337"/>
                    </a:lnTo>
                    <a:lnTo>
                      <a:pt x="72879" y="112424"/>
                    </a:lnTo>
                    <a:lnTo>
                      <a:pt x="82840" y="124341"/>
                    </a:lnTo>
                    <a:lnTo>
                      <a:pt x="115096" y="164907"/>
                    </a:lnTo>
                    <a:lnTo>
                      <a:pt x="149356" y="210349"/>
                    </a:lnTo>
                    <a:lnTo>
                      <a:pt x="172768" y="242602"/>
                    </a:lnTo>
                    <a:lnTo>
                      <a:pt x="196360" y="276033"/>
                    </a:lnTo>
                    <a:lnTo>
                      <a:pt x="219608" y="309777"/>
                    </a:lnTo>
                    <a:lnTo>
                      <a:pt x="242024" y="343026"/>
                    </a:lnTo>
                    <a:lnTo>
                      <a:pt x="263281" y="375451"/>
                    </a:lnTo>
                    <a:lnTo>
                      <a:pt x="292266" y="421661"/>
                    </a:lnTo>
                    <a:lnTo>
                      <a:pt x="316702" y="462038"/>
                    </a:lnTo>
                    <a:lnTo>
                      <a:pt x="370711" y="462038"/>
                    </a:lnTo>
                    <a:lnTo>
                      <a:pt x="370711" y="342031"/>
                    </a:lnTo>
                    <a:lnTo>
                      <a:pt x="307372" y="342031"/>
                    </a:lnTo>
                    <a:lnTo>
                      <a:pt x="296093" y="323738"/>
                    </a:lnTo>
                    <a:lnTo>
                      <a:pt x="269925" y="283403"/>
                    </a:lnTo>
                    <a:lnTo>
                      <a:pt x="239277" y="238581"/>
                    </a:lnTo>
                    <a:lnTo>
                      <a:pt x="206273" y="192406"/>
                    </a:lnTo>
                    <a:lnTo>
                      <a:pt x="171476" y="145678"/>
                    </a:lnTo>
                    <a:lnTo>
                      <a:pt x="153851" y="122678"/>
                    </a:lnTo>
                    <a:lnTo>
                      <a:pt x="137181" y="101337"/>
                    </a:lnTo>
                    <a:close/>
                  </a:path>
                  <a:path extrusionOk="0" h="462279" w="370840">
                    <a:moveTo>
                      <a:pt x="370711" y="0"/>
                    </a:moveTo>
                    <a:lnTo>
                      <a:pt x="307372" y="0"/>
                    </a:lnTo>
                    <a:lnTo>
                      <a:pt x="307372" y="342031"/>
                    </a:lnTo>
                    <a:lnTo>
                      <a:pt x="370711" y="342031"/>
                    </a:lnTo>
                    <a:lnTo>
                      <a:pt x="370711" y="0"/>
                    </a:lnTo>
                    <a:close/>
                  </a:path>
                </a:pathLst>
              </a:custGeom>
              <a:solidFill>
                <a:srgbClr val="772953"/>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solidFill>
                    <a:srgbClr val="111111"/>
                  </a:solidFill>
                  <a:latin typeface="Calibri"/>
                  <a:ea typeface="Calibri"/>
                  <a:cs typeface="Calibri"/>
                  <a:sym typeface="Calibri"/>
                </a:endParaRPr>
              </a:p>
            </p:txBody>
          </p:sp>
          <p:sp>
            <p:nvSpPr>
              <p:cNvPr id="127" name="Google Shape;127;p29"/>
              <p:cNvSpPr/>
              <p:nvPr/>
            </p:nvSpPr>
            <p:spPr>
              <a:xfrm>
                <a:off x="18290306" y="10146089"/>
                <a:ext cx="0" cy="462279"/>
              </a:xfrm>
              <a:custGeom>
                <a:rect b="b" l="l" r="r" t="t"/>
                <a:pathLst>
                  <a:path extrusionOk="0" h="462279" w="120000">
                    <a:moveTo>
                      <a:pt x="0" y="0"/>
                    </a:moveTo>
                    <a:lnTo>
                      <a:pt x="0" y="462038"/>
                    </a:lnTo>
                  </a:path>
                </a:pathLst>
              </a:custGeom>
              <a:noFill/>
              <a:ln cap="flat" cmpd="sng" w="28575">
                <a:solidFill>
                  <a:srgbClr val="772953"/>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800">
                  <a:solidFill>
                    <a:srgbClr val="111111"/>
                  </a:solidFill>
                  <a:latin typeface="Calibri"/>
                  <a:ea typeface="Calibri"/>
                  <a:cs typeface="Calibri"/>
                  <a:sym typeface="Calibri"/>
                </a:endParaRPr>
              </a:p>
            </p:txBody>
          </p:sp>
          <p:sp>
            <p:nvSpPr>
              <p:cNvPr id="128" name="Google Shape;128;p29"/>
              <p:cNvSpPr/>
              <p:nvPr/>
            </p:nvSpPr>
            <p:spPr>
              <a:xfrm>
                <a:off x="18421309" y="10135417"/>
                <a:ext cx="358140" cy="483234"/>
              </a:xfrm>
              <a:custGeom>
                <a:rect b="b" l="l" r="r" t="t"/>
                <a:pathLst>
                  <a:path extrusionOk="0" h="483234" w="358140">
                    <a:moveTo>
                      <a:pt x="217354" y="0"/>
                    </a:moveTo>
                    <a:lnTo>
                      <a:pt x="174504" y="3999"/>
                    </a:lnTo>
                    <a:lnTo>
                      <a:pt x="133994" y="15999"/>
                    </a:lnTo>
                    <a:lnTo>
                      <a:pt x="97010" y="35665"/>
                    </a:lnTo>
                    <a:lnTo>
                      <a:pt x="64668" y="62668"/>
                    </a:lnTo>
                    <a:lnTo>
                      <a:pt x="37833" y="96923"/>
                    </a:lnTo>
                    <a:lnTo>
                      <a:pt x="17329" y="138341"/>
                    </a:lnTo>
                    <a:lnTo>
                      <a:pt x="4333" y="186596"/>
                    </a:lnTo>
                    <a:lnTo>
                      <a:pt x="0" y="241353"/>
                    </a:lnTo>
                    <a:lnTo>
                      <a:pt x="979" y="269524"/>
                    </a:lnTo>
                    <a:lnTo>
                      <a:pt x="8812" y="320867"/>
                    </a:lnTo>
                    <a:lnTo>
                      <a:pt x="24308" y="365511"/>
                    </a:lnTo>
                    <a:lnTo>
                      <a:pt x="46481" y="403348"/>
                    </a:lnTo>
                    <a:lnTo>
                      <a:pt x="75044" y="434268"/>
                    </a:lnTo>
                    <a:lnTo>
                      <a:pt x="109381" y="457769"/>
                    </a:lnTo>
                    <a:lnTo>
                      <a:pt x="149220" y="473709"/>
                    </a:lnTo>
                    <a:lnTo>
                      <a:pt x="193559" y="481708"/>
                    </a:lnTo>
                    <a:lnTo>
                      <a:pt x="217354" y="482707"/>
                    </a:lnTo>
                    <a:lnTo>
                      <a:pt x="231105" y="482499"/>
                    </a:lnTo>
                    <a:lnTo>
                      <a:pt x="269363" y="479378"/>
                    </a:lnTo>
                    <a:lnTo>
                      <a:pt x="311362" y="471367"/>
                    </a:lnTo>
                    <a:lnTo>
                      <a:pt x="349371" y="458373"/>
                    </a:lnTo>
                    <a:lnTo>
                      <a:pt x="358030" y="453378"/>
                    </a:lnTo>
                    <a:lnTo>
                      <a:pt x="349486" y="426039"/>
                    </a:lnTo>
                    <a:lnTo>
                      <a:pt x="224694" y="426039"/>
                    </a:lnTo>
                    <a:lnTo>
                      <a:pt x="205670" y="425206"/>
                    </a:lnTo>
                    <a:lnTo>
                      <a:pt x="156351" y="412699"/>
                    </a:lnTo>
                    <a:lnTo>
                      <a:pt x="118084" y="386518"/>
                    </a:lnTo>
                    <a:lnTo>
                      <a:pt x="90506" y="348278"/>
                    </a:lnTo>
                    <a:lnTo>
                      <a:pt x="74110" y="299232"/>
                    </a:lnTo>
                    <a:lnTo>
                      <a:pt x="68668" y="241353"/>
                    </a:lnTo>
                    <a:lnTo>
                      <a:pt x="69356" y="220543"/>
                    </a:lnTo>
                    <a:lnTo>
                      <a:pt x="74861" y="182035"/>
                    </a:lnTo>
                    <a:lnTo>
                      <a:pt x="92925" y="132594"/>
                    </a:lnTo>
                    <a:lnTo>
                      <a:pt x="121181" y="94711"/>
                    </a:lnTo>
                    <a:lnTo>
                      <a:pt x="158686" y="69338"/>
                    </a:lnTo>
                    <a:lnTo>
                      <a:pt x="204066" y="57461"/>
                    </a:lnTo>
                    <a:lnTo>
                      <a:pt x="220694" y="56668"/>
                    </a:lnTo>
                    <a:lnTo>
                      <a:pt x="345761" y="56668"/>
                    </a:lnTo>
                    <a:lnTo>
                      <a:pt x="354701" y="31999"/>
                    </a:lnTo>
                    <a:lnTo>
                      <a:pt x="312032" y="13329"/>
                    </a:lnTo>
                    <a:lnTo>
                      <a:pt x="271010" y="3997"/>
                    </a:lnTo>
                    <a:lnTo>
                      <a:pt x="231957" y="249"/>
                    </a:lnTo>
                    <a:lnTo>
                      <a:pt x="217354" y="0"/>
                    </a:lnTo>
                    <a:close/>
                  </a:path>
                  <a:path extrusionOk="0" h="483234" w="358140">
                    <a:moveTo>
                      <a:pt x="341361" y="400040"/>
                    </a:moveTo>
                    <a:lnTo>
                      <a:pt x="297697" y="416699"/>
                    </a:lnTo>
                    <a:lnTo>
                      <a:pt x="245754" y="425456"/>
                    </a:lnTo>
                    <a:lnTo>
                      <a:pt x="224694" y="426039"/>
                    </a:lnTo>
                    <a:lnTo>
                      <a:pt x="349486" y="426039"/>
                    </a:lnTo>
                    <a:lnTo>
                      <a:pt x="341361" y="400040"/>
                    </a:lnTo>
                    <a:close/>
                  </a:path>
                  <a:path extrusionOk="0" h="483234" w="358140">
                    <a:moveTo>
                      <a:pt x="345761" y="56668"/>
                    </a:moveTo>
                    <a:lnTo>
                      <a:pt x="220694" y="56668"/>
                    </a:lnTo>
                    <a:lnTo>
                      <a:pt x="230566" y="56855"/>
                    </a:lnTo>
                    <a:lnTo>
                      <a:pt x="240189" y="57415"/>
                    </a:lnTo>
                    <a:lnTo>
                      <a:pt x="284005" y="65108"/>
                    </a:lnTo>
                    <a:lnTo>
                      <a:pt x="325581" y="79788"/>
                    </a:lnTo>
                    <a:lnTo>
                      <a:pt x="335371" y="85337"/>
                    </a:lnTo>
                    <a:lnTo>
                      <a:pt x="345761" y="56668"/>
                    </a:lnTo>
                    <a:close/>
                  </a:path>
                </a:pathLst>
              </a:custGeom>
              <a:solidFill>
                <a:srgbClr val="772953"/>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solidFill>
                    <a:srgbClr val="111111"/>
                  </a:solidFill>
                  <a:latin typeface="Calibri"/>
                  <a:ea typeface="Calibri"/>
                  <a:cs typeface="Calibri"/>
                  <a:sym typeface="Calibri"/>
                </a:endParaRPr>
              </a:p>
            </p:txBody>
          </p:sp>
          <p:sp>
            <p:nvSpPr>
              <p:cNvPr id="129" name="Google Shape;129;p29"/>
              <p:cNvSpPr/>
              <p:nvPr/>
            </p:nvSpPr>
            <p:spPr>
              <a:xfrm>
                <a:off x="18804016" y="10146089"/>
                <a:ext cx="431800" cy="462279"/>
              </a:xfrm>
              <a:custGeom>
                <a:rect b="b" l="l" r="r" t="t"/>
                <a:pathLst>
                  <a:path extrusionOk="0" h="462279" w="431800">
                    <a:moveTo>
                      <a:pt x="245343" y="0"/>
                    </a:moveTo>
                    <a:lnTo>
                      <a:pt x="186004" y="0"/>
                    </a:lnTo>
                    <a:lnTo>
                      <a:pt x="174130" y="25059"/>
                    </a:lnTo>
                    <a:lnTo>
                      <a:pt x="151132" y="75559"/>
                    </a:lnTo>
                    <a:lnTo>
                      <a:pt x="128984" y="126815"/>
                    </a:lnTo>
                    <a:lnTo>
                      <a:pt x="106818" y="180322"/>
                    </a:lnTo>
                    <a:lnTo>
                      <a:pt x="84436" y="236410"/>
                    </a:lnTo>
                    <a:lnTo>
                      <a:pt x="61599" y="295586"/>
                    </a:lnTo>
                    <a:lnTo>
                      <a:pt x="38078" y="358321"/>
                    </a:lnTo>
                    <a:lnTo>
                      <a:pt x="13119" y="426058"/>
                    </a:lnTo>
                    <a:lnTo>
                      <a:pt x="0" y="462038"/>
                    </a:lnTo>
                    <a:lnTo>
                      <a:pt x="67327" y="462038"/>
                    </a:lnTo>
                    <a:lnTo>
                      <a:pt x="109336" y="343361"/>
                    </a:lnTo>
                    <a:lnTo>
                      <a:pt x="387705" y="343361"/>
                    </a:lnTo>
                    <a:lnTo>
                      <a:pt x="381370" y="326356"/>
                    </a:lnTo>
                    <a:lnTo>
                      <a:pt x="369757" y="295586"/>
                    </a:lnTo>
                    <a:lnTo>
                      <a:pt x="367883" y="290692"/>
                    </a:lnTo>
                    <a:lnTo>
                      <a:pt x="128006" y="290692"/>
                    </a:lnTo>
                    <a:lnTo>
                      <a:pt x="138358" y="261650"/>
                    </a:lnTo>
                    <a:lnTo>
                      <a:pt x="159199" y="205308"/>
                    </a:lnTo>
                    <a:lnTo>
                      <a:pt x="180321" y="151259"/>
                    </a:lnTo>
                    <a:lnTo>
                      <a:pt x="202490" y="99251"/>
                    </a:lnTo>
                    <a:lnTo>
                      <a:pt x="214014" y="73997"/>
                    </a:lnTo>
                    <a:lnTo>
                      <a:pt x="279524" y="73997"/>
                    </a:lnTo>
                    <a:lnTo>
                      <a:pt x="268850" y="50245"/>
                    </a:lnTo>
                    <a:lnTo>
                      <a:pt x="257223" y="25059"/>
                    </a:lnTo>
                    <a:lnTo>
                      <a:pt x="245343" y="0"/>
                    </a:lnTo>
                    <a:close/>
                  </a:path>
                  <a:path extrusionOk="0" h="462279" w="431800">
                    <a:moveTo>
                      <a:pt x="387705" y="343361"/>
                    </a:moveTo>
                    <a:lnTo>
                      <a:pt x="318691" y="343361"/>
                    </a:lnTo>
                    <a:lnTo>
                      <a:pt x="323982" y="358321"/>
                    </a:lnTo>
                    <a:lnTo>
                      <a:pt x="329191" y="373199"/>
                    </a:lnTo>
                    <a:lnTo>
                      <a:pt x="334317" y="387993"/>
                    </a:lnTo>
                    <a:lnTo>
                      <a:pt x="339361" y="402699"/>
                    </a:lnTo>
                    <a:lnTo>
                      <a:pt x="344444" y="417410"/>
                    </a:lnTo>
                    <a:lnTo>
                      <a:pt x="349692" y="432204"/>
                    </a:lnTo>
                    <a:lnTo>
                      <a:pt x="355106" y="447079"/>
                    </a:lnTo>
                    <a:lnTo>
                      <a:pt x="360690" y="462038"/>
                    </a:lnTo>
                    <a:lnTo>
                      <a:pt x="431369" y="462038"/>
                    </a:lnTo>
                    <a:lnTo>
                      <a:pt x="418238" y="426058"/>
                    </a:lnTo>
                    <a:lnTo>
                      <a:pt x="405529" y="391452"/>
                    </a:lnTo>
                    <a:lnTo>
                      <a:pt x="393240" y="358218"/>
                    </a:lnTo>
                    <a:lnTo>
                      <a:pt x="387705" y="343361"/>
                    </a:lnTo>
                    <a:close/>
                  </a:path>
                  <a:path extrusionOk="0" h="462279" w="431800">
                    <a:moveTo>
                      <a:pt x="279524" y="73997"/>
                    </a:moveTo>
                    <a:lnTo>
                      <a:pt x="214014" y="73997"/>
                    </a:lnTo>
                    <a:lnTo>
                      <a:pt x="225238" y="99272"/>
                    </a:lnTo>
                    <a:lnTo>
                      <a:pt x="236258" y="125089"/>
                    </a:lnTo>
                    <a:lnTo>
                      <a:pt x="257678" y="178340"/>
                    </a:lnTo>
                    <a:lnTo>
                      <a:pt x="278767" y="233597"/>
                    </a:lnTo>
                    <a:lnTo>
                      <a:pt x="300022" y="290692"/>
                    </a:lnTo>
                    <a:lnTo>
                      <a:pt x="367883" y="290692"/>
                    </a:lnTo>
                    <a:lnTo>
                      <a:pt x="346916" y="236410"/>
                    </a:lnTo>
                    <a:lnTo>
                      <a:pt x="324540" y="180322"/>
                    </a:lnTo>
                    <a:lnTo>
                      <a:pt x="302374" y="126815"/>
                    </a:lnTo>
                    <a:lnTo>
                      <a:pt x="280226" y="75559"/>
                    </a:lnTo>
                    <a:lnTo>
                      <a:pt x="279524" y="73997"/>
                    </a:lnTo>
                    <a:close/>
                  </a:path>
                </a:pathLst>
              </a:custGeom>
              <a:solidFill>
                <a:srgbClr val="772953"/>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solidFill>
                    <a:srgbClr val="111111"/>
                  </a:solidFill>
                  <a:latin typeface="Calibri"/>
                  <a:ea typeface="Calibri"/>
                  <a:cs typeface="Calibri"/>
                  <a:sym typeface="Calibri"/>
                </a:endParaRPr>
              </a:p>
            </p:txBody>
          </p:sp>
          <p:sp>
            <p:nvSpPr>
              <p:cNvPr id="130" name="Google Shape;130;p29"/>
              <p:cNvSpPr/>
              <p:nvPr/>
            </p:nvSpPr>
            <p:spPr>
              <a:xfrm>
                <a:off x="19300719" y="10581425"/>
                <a:ext cx="278130" cy="0"/>
              </a:xfrm>
              <a:custGeom>
                <a:rect b="b" l="l" r="r" t="t"/>
                <a:pathLst>
                  <a:path extrusionOk="0" h="120000" w="278130">
                    <a:moveTo>
                      <a:pt x="0" y="0"/>
                    </a:moveTo>
                    <a:lnTo>
                      <a:pt x="278022" y="0"/>
                    </a:lnTo>
                  </a:path>
                </a:pathLst>
              </a:custGeom>
              <a:noFill/>
              <a:ln cap="flat" cmpd="sng" w="28575">
                <a:solidFill>
                  <a:srgbClr val="772953"/>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800">
                  <a:solidFill>
                    <a:srgbClr val="111111"/>
                  </a:solidFill>
                  <a:latin typeface="Calibri"/>
                  <a:ea typeface="Calibri"/>
                  <a:cs typeface="Calibri"/>
                  <a:sym typeface="Calibri"/>
                </a:endParaRPr>
              </a:p>
            </p:txBody>
          </p:sp>
          <p:sp>
            <p:nvSpPr>
              <p:cNvPr id="131" name="Google Shape;131;p29"/>
              <p:cNvSpPr/>
              <p:nvPr/>
            </p:nvSpPr>
            <p:spPr>
              <a:xfrm>
                <a:off x="19333056" y="10146450"/>
                <a:ext cx="0" cy="407670"/>
              </a:xfrm>
              <a:custGeom>
                <a:rect b="b" l="l" r="r" t="t"/>
                <a:pathLst>
                  <a:path extrusionOk="0" h="407670" w="120000">
                    <a:moveTo>
                      <a:pt x="0" y="0"/>
                    </a:moveTo>
                    <a:lnTo>
                      <a:pt x="0" y="407670"/>
                    </a:lnTo>
                  </a:path>
                </a:pathLst>
              </a:custGeom>
              <a:noFill/>
              <a:ln cap="flat" cmpd="sng" w="28575">
                <a:solidFill>
                  <a:srgbClr val="772953"/>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800">
                  <a:solidFill>
                    <a:srgbClr val="111111"/>
                  </a:solidFill>
                  <a:latin typeface="Calibri"/>
                  <a:ea typeface="Calibri"/>
                  <a:cs typeface="Calibri"/>
                  <a:sym typeface="Calibri"/>
                </a:endParaRPr>
              </a:p>
            </p:txBody>
          </p:sp>
          <p:sp>
            <p:nvSpPr>
              <p:cNvPr id="132" name="Google Shape;132;p29"/>
              <p:cNvSpPr/>
              <p:nvPr/>
            </p:nvSpPr>
            <p:spPr>
              <a:xfrm>
                <a:off x="17296894" y="10223092"/>
                <a:ext cx="307975" cy="307975"/>
              </a:xfrm>
              <a:custGeom>
                <a:rect b="b" l="l" r="r" t="t"/>
                <a:pathLst>
                  <a:path extrusionOk="0" h="307975" w="307975">
                    <a:moveTo>
                      <a:pt x="153681" y="0"/>
                    </a:moveTo>
                    <a:lnTo>
                      <a:pt x="105105" y="7833"/>
                    </a:lnTo>
                    <a:lnTo>
                      <a:pt x="62918" y="29648"/>
                    </a:lnTo>
                    <a:lnTo>
                      <a:pt x="29651" y="62914"/>
                    </a:lnTo>
                    <a:lnTo>
                      <a:pt x="7834" y="105101"/>
                    </a:lnTo>
                    <a:lnTo>
                      <a:pt x="0" y="153681"/>
                    </a:lnTo>
                    <a:lnTo>
                      <a:pt x="7834" y="202264"/>
                    </a:lnTo>
                    <a:lnTo>
                      <a:pt x="29651" y="244452"/>
                    </a:lnTo>
                    <a:lnTo>
                      <a:pt x="62918" y="277717"/>
                    </a:lnTo>
                    <a:lnTo>
                      <a:pt x="105105" y="299529"/>
                    </a:lnTo>
                    <a:lnTo>
                      <a:pt x="153681" y="307362"/>
                    </a:lnTo>
                    <a:lnTo>
                      <a:pt x="202256" y="299529"/>
                    </a:lnTo>
                    <a:lnTo>
                      <a:pt x="244443" y="277717"/>
                    </a:lnTo>
                    <a:lnTo>
                      <a:pt x="277711" y="244452"/>
                    </a:lnTo>
                    <a:lnTo>
                      <a:pt x="299527" y="202264"/>
                    </a:lnTo>
                    <a:lnTo>
                      <a:pt x="307362" y="153681"/>
                    </a:lnTo>
                    <a:lnTo>
                      <a:pt x="299527" y="105101"/>
                    </a:lnTo>
                    <a:lnTo>
                      <a:pt x="277711" y="62914"/>
                    </a:lnTo>
                    <a:lnTo>
                      <a:pt x="244443" y="29648"/>
                    </a:lnTo>
                    <a:lnTo>
                      <a:pt x="202256" y="7833"/>
                    </a:lnTo>
                    <a:lnTo>
                      <a:pt x="153681" y="0"/>
                    </a:lnTo>
                    <a:close/>
                  </a:path>
                </a:pathLst>
              </a:custGeom>
              <a:solidFill>
                <a:srgbClr val="772953"/>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solidFill>
                    <a:srgbClr val="111111"/>
                  </a:solidFill>
                  <a:latin typeface="Calibri"/>
                  <a:ea typeface="Calibri"/>
                  <a:cs typeface="Calibri"/>
                  <a:sym typeface="Calibri"/>
                </a:endParaRPr>
              </a:p>
            </p:txBody>
          </p:sp>
          <p:sp>
            <p:nvSpPr>
              <p:cNvPr id="133" name="Google Shape;133;p29"/>
              <p:cNvSpPr/>
              <p:nvPr/>
            </p:nvSpPr>
            <p:spPr>
              <a:xfrm>
                <a:off x="17209216" y="10135417"/>
                <a:ext cx="483234" cy="483234"/>
              </a:xfrm>
              <a:custGeom>
                <a:rect b="b" l="l" r="r" t="t"/>
                <a:pathLst>
                  <a:path extrusionOk="0" h="483234" w="483234">
                    <a:moveTo>
                      <a:pt x="241353" y="0"/>
                    </a:moveTo>
                    <a:lnTo>
                      <a:pt x="192710" y="4903"/>
                    </a:lnTo>
                    <a:lnTo>
                      <a:pt x="147404" y="18967"/>
                    </a:lnTo>
                    <a:lnTo>
                      <a:pt x="106406" y="41219"/>
                    </a:lnTo>
                    <a:lnTo>
                      <a:pt x="70687" y="70691"/>
                    </a:lnTo>
                    <a:lnTo>
                      <a:pt x="41217" y="106411"/>
                    </a:lnTo>
                    <a:lnTo>
                      <a:pt x="18965" y="147408"/>
                    </a:lnTo>
                    <a:lnTo>
                      <a:pt x="4903" y="192713"/>
                    </a:lnTo>
                    <a:lnTo>
                      <a:pt x="0" y="241353"/>
                    </a:lnTo>
                    <a:lnTo>
                      <a:pt x="4903" y="289994"/>
                    </a:lnTo>
                    <a:lnTo>
                      <a:pt x="18965" y="335299"/>
                    </a:lnTo>
                    <a:lnTo>
                      <a:pt x="41217" y="376296"/>
                    </a:lnTo>
                    <a:lnTo>
                      <a:pt x="70687" y="412016"/>
                    </a:lnTo>
                    <a:lnTo>
                      <a:pt x="106406" y="441487"/>
                    </a:lnTo>
                    <a:lnTo>
                      <a:pt x="147404" y="463740"/>
                    </a:lnTo>
                    <a:lnTo>
                      <a:pt x="192710" y="477804"/>
                    </a:lnTo>
                    <a:lnTo>
                      <a:pt x="241353" y="482707"/>
                    </a:lnTo>
                    <a:lnTo>
                      <a:pt x="289994" y="477804"/>
                    </a:lnTo>
                    <a:lnTo>
                      <a:pt x="335299" y="463740"/>
                    </a:lnTo>
                    <a:lnTo>
                      <a:pt x="376296" y="441487"/>
                    </a:lnTo>
                    <a:lnTo>
                      <a:pt x="397494" y="423997"/>
                    </a:lnTo>
                    <a:lnTo>
                      <a:pt x="241353" y="423997"/>
                    </a:lnTo>
                    <a:lnTo>
                      <a:pt x="192798" y="417474"/>
                    </a:lnTo>
                    <a:lnTo>
                      <a:pt x="149167" y="399064"/>
                    </a:lnTo>
                    <a:lnTo>
                      <a:pt x="112203" y="370508"/>
                    </a:lnTo>
                    <a:lnTo>
                      <a:pt x="83645" y="333544"/>
                    </a:lnTo>
                    <a:lnTo>
                      <a:pt x="65234" y="289913"/>
                    </a:lnTo>
                    <a:lnTo>
                      <a:pt x="58710" y="241353"/>
                    </a:lnTo>
                    <a:lnTo>
                      <a:pt x="65234" y="192801"/>
                    </a:lnTo>
                    <a:lnTo>
                      <a:pt x="83645" y="149172"/>
                    </a:lnTo>
                    <a:lnTo>
                      <a:pt x="112203" y="112207"/>
                    </a:lnTo>
                    <a:lnTo>
                      <a:pt x="149167" y="83647"/>
                    </a:lnTo>
                    <a:lnTo>
                      <a:pt x="192798" y="65234"/>
                    </a:lnTo>
                    <a:lnTo>
                      <a:pt x="241353" y="58710"/>
                    </a:lnTo>
                    <a:lnTo>
                      <a:pt x="397494" y="58710"/>
                    </a:lnTo>
                    <a:lnTo>
                      <a:pt x="376296" y="41219"/>
                    </a:lnTo>
                    <a:lnTo>
                      <a:pt x="335299" y="18967"/>
                    </a:lnTo>
                    <a:lnTo>
                      <a:pt x="289994" y="4903"/>
                    </a:lnTo>
                    <a:lnTo>
                      <a:pt x="241353" y="0"/>
                    </a:lnTo>
                    <a:close/>
                  </a:path>
                  <a:path extrusionOk="0" h="483234" w="483234">
                    <a:moveTo>
                      <a:pt x="397494" y="58710"/>
                    </a:moveTo>
                    <a:lnTo>
                      <a:pt x="241353" y="58710"/>
                    </a:lnTo>
                    <a:lnTo>
                      <a:pt x="289909" y="65234"/>
                    </a:lnTo>
                    <a:lnTo>
                      <a:pt x="333539" y="83647"/>
                    </a:lnTo>
                    <a:lnTo>
                      <a:pt x="370504" y="112207"/>
                    </a:lnTo>
                    <a:lnTo>
                      <a:pt x="399062" y="149172"/>
                    </a:lnTo>
                    <a:lnTo>
                      <a:pt x="417473" y="192801"/>
                    </a:lnTo>
                    <a:lnTo>
                      <a:pt x="423997" y="241353"/>
                    </a:lnTo>
                    <a:lnTo>
                      <a:pt x="417473" y="289913"/>
                    </a:lnTo>
                    <a:lnTo>
                      <a:pt x="399062" y="333544"/>
                    </a:lnTo>
                    <a:lnTo>
                      <a:pt x="370504" y="370508"/>
                    </a:lnTo>
                    <a:lnTo>
                      <a:pt x="333539" y="399064"/>
                    </a:lnTo>
                    <a:lnTo>
                      <a:pt x="289909" y="417474"/>
                    </a:lnTo>
                    <a:lnTo>
                      <a:pt x="241353" y="423997"/>
                    </a:lnTo>
                    <a:lnTo>
                      <a:pt x="397494" y="423997"/>
                    </a:lnTo>
                    <a:lnTo>
                      <a:pt x="441487" y="376296"/>
                    </a:lnTo>
                    <a:lnTo>
                      <a:pt x="463740" y="335299"/>
                    </a:lnTo>
                    <a:lnTo>
                      <a:pt x="477804" y="289994"/>
                    </a:lnTo>
                    <a:lnTo>
                      <a:pt x="482707" y="241353"/>
                    </a:lnTo>
                    <a:lnTo>
                      <a:pt x="477804" y="192713"/>
                    </a:lnTo>
                    <a:lnTo>
                      <a:pt x="463740" y="147408"/>
                    </a:lnTo>
                    <a:lnTo>
                      <a:pt x="441487" y="106411"/>
                    </a:lnTo>
                    <a:lnTo>
                      <a:pt x="412016" y="70691"/>
                    </a:lnTo>
                    <a:lnTo>
                      <a:pt x="397494" y="58710"/>
                    </a:lnTo>
                    <a:close/>
                  </a:path>
                </a:pathLst>
              </a:custGeom>
              <a:solidFill>
                <a:srgbClr val="772953"/>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solidFill>
                    <a:srgbClr val="111111"/>
                  </a:solidFill>
                  <a:latin typeface="Calibri"/>
                  <a:ea typeface="Calibri"/>
                  <a:cs typeface="Calibri"/>
                  <a:sym typeface="Calibri"/>
                </a:endParaRPr>
              </a:p>
            </p:txBody>
          </p:sp>
        </p:grpSp>
        <p:grpSp>
          <p:nvGrpSpPr>
            <p:cNvPr id="134" name="Google Shape;134;p29"/>
            <p:cNvGrpSpPr/>
            <p:nvPr/>
          </p:nvGrpSpPr>
          <p:grpSpPr>
            <a:xfrm>
              <a:off x="7090985" y="4162280"/>
              <a:ext cx="201059" cy="201002"/>
              <a:chOff x="1277443" y="2921374"/>
              <a:chExt cx="383480" cy="383519"/>
            </a:xfrm>
          </p:grpSpPr>
          <p:sp>
            <p:nvSpPr>
              <p:cNvPr id="135" name="Google Shape;135;p29"/>
              <p:cNvSpPr/>
              <p:nvPr/>
            </p:nvSpPr>
            <p:spPr>
              <a:xfrm>
                <a:off x="1455530" y="3099502"/>
                <a:ext cx="27305" cy="27305"/>
              </a:xfrm>
              <a:custGeom>
                <a:rect b="b" l="l" r="r" t="t"/>
                <a:pathLst>
                  <a:path extrusionOk="0" h="27305" w="27305">
                    <a:moveTo>
                      <a:pt x="20732" y="0"/>
                    </a:moveTo>
                    <a:lnTo>
                      <a:pt x="5989" y="0"/>
                    </a:lnTo>
                    <a:lnTo>
                      <a:pt x="0" y="5978"/>
                    </a:lnTo>
                    <a:lnTo>
                      <a:pt x="0" y="20742"/>
                    </a:lnTo>
                    <a:lnTo>
                      <a:pt x="5989" y="26711"/>
                    </a:lnTo>
                    <a:lnTo>
                      <a:pt x="20732" y="26711"/>
                    </a:lnTo>
                    <a:lnTo>
                      <a:pt x="26721" y="20742"/>
                    </a:lnTo>
                    <a:lnTo>
                      <a:pt x="26721" y="5978"/>
                    </a:lnTo>
                    <a:lnTo>
                      <a:pt x="20732" y="0"/>
                    </a:lnTo>
                    <a:close/>
                  </a:path>
                </a:pathLst>
              </a:custGeom>
              <a:solidFill>
                <a:srgbClr val="AEA79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solidFill>
                    <a:srgbClr val="111111"/>
                  </a:solidFill>
                  <a:latin typeface="Calibri"/>
                  <a:ea typeface="Calibri"/>
                  <a:cs typeface="Calibri"/>
                  <a:sym typeface="Calibri"/>
                </a:endParaRPr>
              </a:p>
            </p:txBody>
          </p:sp>
          <p:sp>
            <p:nvSpPr>
              <p:cNvPr id="136" name="Google Shape;136;p29"/>
              <p:cNvSpPr/>
              <p:nvPr/>
            </p:nvSpPr>
            <p:spPr>
              <a:xfrm>
                <a:off x="1455530" y="3010418"/>
                <a:ext cx="27305" cy="27305"/>
              </a:xfrm>
              <a:custGeom>
                <a:rect b="b" l="l" r="r" t="t"/>
                <a:pathLst>
                  <a:path extrusionOk="0" h="27305" w="27305">
                    <a:moveTo>
                      <a:pt x="20732" y="0"/>
                    </a:moveTo>
                    <a:lnTo>
                      <a:pt x="5989" y="0"/>
                    </a:lnTo>
                    <a:lnTo>
                      <a:pt x="0" y="5978"/>
                    </a:lnTo>
                    <a:lnTo>
                      <a:pt x="0" y="20742"/>
                    </a:lnTo>
                    <a:lnTo>
                      <a:pt x="5989" y="26711"/>
                    </a:lnTo>
                    <a:lnTo>
                      <a:pt x="20732" y="26711"/>
                    </a:lnTo>
                    <a:lnTo>
                      <a:pt x="26721" y="20742"/>
                    </a:lnTo>
                    <a:lnTo>
                      <a:pt x="26721" y="5978"/>
                    </a:lnTo>
                    <a:lnTo>
                      <a:pt x="20732" y="0"/>
                    </a:lnTo>
                    <a:close/>
                  </a:path>
                </a:pathLst>
              </a:custGeom>
              <a:solidFill>
                <a:srgbClr val="AEA79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solidFill>
                    <a:srgbClr val="111111"/>
                  </a:solidFill>
                  <a:latin typeface="Calibri"/>
                  <a:ea typeface="Calibri"/>
                  <a:cs typeface="Calibri"/>
                  <a:sym typeface="Calibri"/>
                </a:endParaRPr>
              </a:p>
            </p:txBody>
          </p:sp>
          <p:sp>
            <p:nvSpPr>
              <p:cNvPr id="137" name="Google Shape;137;p29"/>
              <p:cNvSpPr/>
              <p:nvPr/>
            </p:nvSpPr>
            <p:spPr>
              <a:xfrm>
                <a:off x="1455530" y="2921374"/>
                <a:ext cx="27305" cy="27305"/>
              </a:xfrm>
              <a:custGeom>
                <a:rect b="b" l="l" r="r" t="t"/>
                <a:pathLst>
                  <a:path extrusionOk="0" h="27305" w="27305">
                    <a:moveTo>
                      <a:pt x="20732" y="0"/>
                    </a:moveTo>
                    <a:lnTo>
                      <a:pt x="5989" y="0"/>
                    </a:lnTo>
                    <a:lnTo>
                      <a:pt x="0" y="5978"/>
                    </a:lnTo>
                    <a:lnTo>
                      <a:pt x="0" y="20742"/>
                    </a:lnTo>
                    <a:lnTo>
                      <a:pt x="5989" y="26711"/>
                    </a:lnTo>
                    <a:lnTo>
                      <a:pt x="20732" y="26711"/>
                    </a:lnTo>
                    <a:lnTo>
                      <a:pt x="26721" y="20742"/>
                    </a:lnTo>
                    <a:lnTo>
                      <a:pt x="26721" y="5978"/>
                    </a:lnTo>
                    <a:lnTo>
                      <a:pt x="20732" y="0"/>
                    </a:lnTo>
                    <a:close/>
                  </a:path>
                </a:pathLst>
              </a:custGeom>
              <a:solidFill>
                <a:srgbClr val="AEA79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solidFill>
                    <a:srgbClr val="111111"/>
                  </a:solidFill>
                  <a:latin typeface="Calibri"/>
                  <a:ea typeface="Calibri"/>
                  <a:cs typeface="Calibri"/>
                  <a:sym typeface="Calibri"/>
                </a:endParaRPr>
              </a:p>
            </p:txBody>
          </p:sp>
          <p:sp>
            <p:nvSpPr>
              <p:cNvPr id="138" name="Google Shape;138;p29"/>
              <p:cNvSpPr/>
              <p:nvPr/>
            </p:nvSpPr>
            <p:spPr>
              <a:xfrm>
                <a:off x="1455530" y="3188545"/>
                <a:ext cx="27305" cy="27305"/>
              </a:xfrm>
              <a:custGeom>
                <a:rect b="b" l="l" r="r" t="t"/>
                <a:pathLst>
                  <a:path extrusionOk="0" h="27305" w="27305">
                    <a:moveTo>
                      <a:pt x="20732" y="0"/>
                    </a:moveTo>
                    <a:lnTo>
                      <a:pt x="5989" y="0"/>
                    </a:lnTo>
                    <a:lnTo>
                      <a:pt x="0" y="5978"/>
                    </a:lnTo>
                    <a:lnTo>
                      <a:pt x="0" y="20742"/>
                    </a:lnTo>
                    <a:lnTo>
                      <a:pt x="5989" y="26711"/>
                    </a:lnTo>
                    <a:lnTo>
                      <a:pt x="20732" y="26711"/>
                    </a:lnTo>
                    <a:lnTo>
                      <a:pt x="26721" y="20742"/>
                    </a:lnTo>
                    <a:lnTo>
                      <a:pt x="26721" y="5978"/>
                    </a:lnTo>
                    <a:lnTo>
                      <a:pt x="20732" y="0"/>
                    </a:lnTo>
                    <a:close/>
                  </a:path>
                </a:pathLst>
              </a:custGeom>
              <a:solidFill>
                <a:srgbClr val="AEA79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solidFill>
                    <a:srgbClr val="111111"/>
                  </a:solidFill>
                  <a:latin typeface="Calibri"/>
                  <a:ea typeface="Calibri"/>
                  <a:cs typeface="Calibri"/>
                  <a:sym typeface="Calibri"/>
                </a:endParaRPr>
              </a:p>
            </p:txBody>
          </p:sp>
          <p:sp>
            <p:nvSpPr>
              <p:cNvPr id="139" name="Google Shape;139;p29"/>
              <p:cNvSpPr/>
              <p:nvPr/>
            </p:nvSpPr>
            <p:spPr>
              <a:xfrm>
                <a:off x="1455530" y="3277589"/>
                <a:ext cx="27305" cy="27304"/>
              </a:xfrm>
              <a:custGeom>
                <a:rect b="b" l="l" r="r" t="t"/>
                <a:pathLst>
                  <a:path extrusionOk="0" h="27304" w="27305">
                    <a:moveTo>
                      <a:pt x="20732" y="0"/>
                    </a:moveTo>
                    <a:lnTo>
                      <a:pt x="5989" y="0"/>
                    </a:lnTo>
                    <a:lnTo>
                      <a:pt x="0" y="5978"/>
                    </a:lnTo>
                    <a:lnTo>
                      <a:pt x="0" y="20742"/>
                    </a:lnTo>
                    <a:lnTo>
                      <a:pt x="5989" y="26711"/>
                    </a:lnTo>
                    <a:lnTo>
                      <a:pt x="20732" y="26711"/>
                    </a:lnTo>
                    <a:lnTo>
                      <a:pt x="26721" y="20742"/>
                    </a:lnTo>
                    <a:lnTo>
                      <a:pt x="26721" y="5978"/>
                    </a:lnTo>
                    <a:lnTo>
                      <a:pt x="20732" y="0"/>
                    </a:lnTo>
                    <a:close/>
                  </a:path>
                </a:pathLst>
              </a:custGeom>
              <a:solidFill>
                <a:srgbClr val="AEA79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solidFill>
                    <a:srgbClr val="111111"/>
                  </a:solidFill>
                  <a:latin typeface="Calibri"/>
                  <a:ea typeface="Calibri"/>
                  <a:cs typeface="Calibri"/>
                  <a:sym typeface="Calibri"/>
                </a:endParaRPr>
              </a:p>
            </p:txBody>
          </p:sp>
          <p:sp>
            <p:nvSpPr>
              <p:cNvPr id="140" name="Google Shape;140;p29"/>
              <p:cNvSpPr/>
              <p:nvPr/>
            </p:nvSpPr>
            <p:spPr>
              <a:xfrm>
                <a:off x="1366487" y="3099502"/>
                <a:ext cx="27305" cy="27305"/>
              </a:xfrm>
              <a:custGeom>
                <a:rect b="b" l="l" r="r" t="t"/>
                <a:pathLst>
                  <a:path extrusionOk="0" h="27305" w="27305">
                    <a:moveTo>
                      <a:pt x="20732" y="0"/>
                    </a:moveTo>
                    <a:lnTo>
                      <a:pt x="5989" y="0"/>
                    </a:lnTo>
                    <a:lnTo>
                      <a:pt x="0" y="5978"/>
                    </a:lnTo>
                    <a:lnTo>
                      <a:pt x="0" y="20742"/>
                    </a:lnTo>
                    <a:lnTo>
                      <a:pt x="5989" y="26711"/>
                    </a:lnTo>
                    <a:lnTo>
                      <a:pt x="20732" y="26711"/>
                    </a:lnTo>
                    <a:lnTo>
                      <a:pt x="26721" y="20742"/>
                    </a:lnTo>
                    <a:lnTo>
                      <a:pt x="26721" y="5978"/>
                    </a:lnTo>
                    <a:lnTo>
                      <a:pt x="20732" y="0"/>
                    </a:lnTo>
                    <a:close/>
                  </a:path>
                </a:pathLst>
              </a:custGeom>
              <a:solidFill>
                <a:srgbClr val="AEA79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solidFill>
                    <a:srgbClr val="111111"/>
                  </a:solidFill>
                  <a:latin typeface="Calibri"/>
                  <a:ea typeface="Calibri"/>
                  <a:cs typeface="Calibri"/>
                  <a:sym typeface="Calibri"/>
                </a:endParaRPr>
              </a:p>
            </p:txBody>
          </p:sp>
          <p:sp>
            <p:nvSpPr>
              <p:cNvPr id="141" name="Google Shape;141;p29"/>
              <p:cNvSpPr/>
              <p:nvPr/>
            </p:nvSpPr>
            <p:spPr>
              <a:xfrm>
                <a:off x="1277443" y="3099502"/>
                <a:ext cx="27305" cy="27305"/>
              </a:xfrm>
              <a:custGeom>
                <a:rect b="b" l="l" r="r" t="t"/>
                <a:pathLst>
                  <a:path extrusionOk="0" h="27305" w="27305">
                    <a:moveTo>
                      <a:pt x="20732" y="0"/>
                    </a:moveTo>
                    <a:lnTo>
                      <a:pt x="5989" y="0"/>
                    </a:lnTo>
                    <a:lnTo>
                      <a:pt x="0" y="5978"/>
                    </a:lnTo>
                    <a:lnTo>
                      <a:pt x="0" y="20742"/>
                    </a:lnTo>
                    <a:lnTo>
                      <a:pt x="5989" y="26711"/>
                    </a:lnTo>
                    <a:lnTo>
                      <a:pt x="20732" y="26711"/>
                    </a:lnTo>
                    <a:lnTo>
                      <a:pt x="26721" y="20742"/>
                    </a:lnTo>
                    <a:lnTo>
                      <a:pt x="26721" y="5978"/>
                    </a:lnTo>
                    <a:lnTo>
                      <a:pt x="20732" y="0"/>
                    </a:lnTo>
                    <a:close/>
                  </a:path>
                </a:pathLst>
              </a:custGeom>
              <a:solidFill>
                <a:srgbClr val="AEA79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solidFill>
                    <a:srgbClr val="111111"/>
                  </a:solidFill>
                  <a:latin typeface="Calibri"/>
                  <a:ea typeface="Calibri"/>
                  <a:cs typeface="Calibri"/>
                  <a:sym typeface="Calibri"/>
                </a:endParaRPr>
              </a:p>
            </p:txBody>
          </p:sp>
          <p:sp>
            <p:nvSpPr>
              <p:cNvPr id="142" name="Google Shape;142;p29"/>
              <p:cNvSpPr/>
              <p:nvPr/>
            </p:nvSpPr>
            <p:spPr>
              <a:xfrm>
                <a:off x="1544575" y="3099502"/>
                <a:ext cx="27305" cy="27305"/>
              </a:xfrm>
              <a:custGeom>
                <a:rect b="b" l="l" r="r" t="t"/>
                <a:pathLst>
                  <a:path extrusionOk="0" h="27305" w="27305">
                    <a:moveTo>
                      <a:pt x="20732" y="0"/>
                    </a:moveTo>
                    <a:lnTo>
                      <a:pt x="5989" y="0"/>
                    </a:lnTo>
                    <a:lnTo>
                      <a:pt x="0" y="5978"/>
                    </a:lnTo>
                    <a:lnTo>
                      <a:pt x="0" y="20742"/>
                    </a:lnTo>
                    <a:lnTo>
                      <a:pt x="5989" y="26711"/>
                    </a:lnTo>
                    <a:lnTo>
                      <a:pt x="20732" y="26711"/>
                    </a:lnTo>
                    <a:lnTo>
                      <a:pt x="26721" y="20742"/>
                    </a:lnTo>
                    <a:lnTo>
                      <a:pt x="26721" y="5978"/>
                    </a:lnTo>
                    <a:lnTo>
                      <a:pt x="20732" y="0"/>
                    </a:lnTo>
                    <a:close/>
                  </a:path>
                </a:pathLst>
              </a:custGeom>
              <a:solidFill>
                <a:srgbClr val="AEA79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solidFill>
                    <a:srgbClr val="111111"/>
                  </a:solidFill>
                  <a:latin typeface="Calibri"/>
                  <a:ea typeface="Calibri"/>
                  <a:cs typeface="Calibri"/>
                  <a:sym typeface="Calibri"/>
                </a:endParaRPr>
              </a:p>
            </p:txBody>
          </p:sp>
          <p:sp>
            <p:nvSpPr>
              <p:cNvPr id="143" name="Google Shape;143;p29"/>
              <p:cNvSpPr/>
              <p:nvPr/>
            </p:nvSpPr>
            <p:spPr>
              <a:xfrm>
                <a:off x="1633618" y="3099502"/>
                <a:ext cx="27305" cy="27305"/>
              </a:xfrm>
              <a:custGeom>
                <a:rect b="b" l="l" r="r" t="t"/>
                <a:pathLst>
                  <a:path extrusionOk="0" h="27305" w="27305">
                    <a:moveTo>
                      <a:pt x="20732" y="0"/>
                    </a:moveTo>
                    <a:lnTo>
                      <a:pt x="5989" y="0"/>
                    </a:lnTo>
                    <a:lnTo>
                      <a:pt x="0" y="5978"/>
                    </a:lnTo>
                    <a:lnTo>
                      <a:pt x="0" y="20742"/>
                    </a:lnTo>
                    <a:lnTo>
                      <a:pt x="5989" y="26711"/>
                    </a:lnTo>
                    <a:lnTo>
                      <a:pt x="20732" y="26711"/>
                    </a:lnTo>
                    <a:lnTo>
                      <a:pt x="26721" y="20742"/>
                    </a:lnTo>
                    <a:lnTo>
                      <a:pt x="26721" y="5978"/>
                    </a:lnTo>
                    <a:lnTo>
                      <a:pt x="20732" y="0"/>
                    </a:lnTo>
                    <a:close/>
                  </a:path>
                </a:pathLst>
              </a:custGeom>
              <a:solidFill>
                <a:srgbClr val="AEA79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solidFill>
                    <a:srgbClr val="111111"/>
                  </a:solidFill>
                  <a:latin typeface="Calibri"/>
                  <a:ea typeface="Calibri"/>
                  <a:cs typeface="Calibri"/>
                  <a:sym typeface="Calibri"/>
                </a:endParaRPr>
              </a:p>
            </p:txBody>
          </p:sp>
        </p:grpSp>
      </p:grpSp>
      <p:sp>
        <p:nvSpPr>
          <p:cNvPr id="144" name="Google Shape;144;p29"/>
          <p:cNvSpPr txBox="1"/>
          <p:nvPr>
            <p:ph type="ctrTitle"/>
          </p:nvPr>
        </p:nvSpPr>
        <p:spPr>
          <a:xfrm>
            <a:off x="971250" y="1151086"/>
            <a:ext cx="7201500" cy="1828800"/>
          </a:xfrm>
          <a:prstGeom prst="rect">
            <a:avLst/>
          </a:prstGeom>
          <a:noFill/>
          <a:ln>
            <a:noFill/>
          </a:ln>
        </p:spPr>
        <p:txBody>
          <a:bodyPr anchorCtr="0" anchor="b" bIns="0" lIns="0" spcFirstLastPara="1" rIns="0" wrap="square" tIns="0">
            <a:noAutofit/>
          </a:bodyPr>
          <a:lstStyle>
            <a:lvl1pPr lvl="0" rtl="0">
              <a:lnSpc>
                <a:spcPct val="90000"/>
              </a:lnSpc>
              <a:spcBef>
                <a:spcPts val="0"/>
              </a:spcBef>
              <a:spcAft>
                <a:spcPts val="0"/>
              </a:spcAft>
              <a:buSzPts val="4400"/>
              <a:buFont typeface="Calibri"/>
              <a:buChar char="●"/>
              <a:defRPr sz="4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45" name="Google Shape;145;p29"/>
          <p:cNvSpPr txBox="1"/>
          <p:nvPr>
            <p:ph idx="1" type="subTitle"/>
          </p:nvPr>
        </p:nvSpPr>
        <p:spPr>
          <a:xfrm>
            <a:off x="1005400" y="2932562"/>
            <a:ext cx="6547800" cy="902700"/>
          </a:xfrm>
          <a:prstGeom prst="rect">
            <a:avLst/>
          </a:prstGeom>
          <a:noFill/>
          <a:ln>
            <a:noFill/>
          </a:ln>
        </p:spPr>
        <p:txBody>
          <a:bodyPr anchorCtr="0" anchor="t" bIns="0" lIns="0" spcFirstLastPara="1" rIns="0" wrap="square" tIns="0">
            <a:noAutofit/>
          </a:bodyPr>
          <a:lstStyle>
            <a:lvl1pPr lvl="0" rtl="0">
              <a:lnSpc>
                <a:spcPct val="100000"/>
              </a:lnSpc>
              <a:spcBef>
                <a:spcPts val="0"/>
              </a:spcBef>
              <a:spcAft>
                <a:spcPts val="0"/>
              </a:spcAft>
              <a:buNone/>
              <a:defRPr sz="1800">
                <a:solidFill>
                  <a:schemeClr val="accent5"/>
                </a:solidFill>
                <a:latin typeface="Ubuntu Light"/>
                <a:ea typeface="Ubuntu Light"/>
                <a:cs typeface="Ubuntu Light"/>
                <a:sym typeface="Ubuntu Light"/>
              </a:defRPr>
            </a:lvl1pPr>
            <a:lvl2pPr lvl="1" rtl="0">
              <a:spcBef>
                <a:spcPts val="0"/>
              </a:spcBef>
              <a:spcAft>
                <a:spcPts val="0"/>
              </a:spcAft>
              <a:buNone/>
              <a:defRPr sz="1800">
                <a:solidFill>
                  <a:schemeClr val="accent5"/>
                </a:solidFill>
                <a:latin typeface="Ubuntu Light"/>
                <a:ea typeface="Ubuntu Light"/>
                <a:cs typeface="Ubuntu Light"/>
                <a:sym typeface="Ubuntu Light"/>
              </a:defRPr>
            </a:lvl2pPr>
            <a:lvl3pPr lvl="2" rtl="0">
              <a:spcBef>
                <a:spcPts val="0"/>
              </a:spcBef>
              <a:spcAft>
                <a:spcPts val="0"/>
              </a:spcAft>
              <a:buNone/>
              <a:defRPr sz="1800">
                <a:solidFill>
                  <a:schemeClr val="accent5"/>
                </a:solidFill>
                <a:latin typeface="Ubuntu Light"/>
                <a:ea typeface="Ubuntu Light"/>
                <a:cs typeface="Ubuntu Light"/>
                <a:sym typeface="Ubuntu Light"/>
              </a:defRPr>
            </a:lvl3pPr>
            <a:lvl4pPr lvl="3" rtl="0">
              <a:spcBef>
                <a:spcPts val="0"/>
              </a:spcBef>
              <a:spcAft>
                <a:spcPts val="0"/>
              </a:spcAft>
              <a:buNone/>
              <a:defRPr sz="1800">
                <a:solidFill>
                  <a:schemeClr val="accent5"/>
                </a:solidFill>
                <a:latin typeface="Ubuntu Light"/>
                <a:ea typeface="Ubuntu Light"/>
                <a:cs typeface="Ubuntu Light"/>
                <a:sym typeface="Ubuntu Light"/>
              </a:defRPr>
            </a:lvl4pPr>
            <a:lvl5pPr lvl="4" rtl="0">
              <a:spcBef>
                <a:spcPts val="0"/>
              </a:spcBef>
              <a:spcAft>
                <a:spcPts val="0"/>
              </a:spcAft>
              <a:buNone/>
              <a:defRPr sz="1800">
                <a:solidFill>
                  <a:schemeClr val="accent5"/>
                </a:solidFill>
                <a:latin typeface="Ubuntu Light"/>
                <a:ea typeface="Ubuntu Light"/>
                <a:cs typeface="Ubuntu Light"/>
                <a:sym typeface="Ubuntu Light"/>
              </a:defRPr>
            </a:lvl5pPr>
            <a:lvl6pPr lvl="5" rtl="0">
              <a:spcBef>
                <a:spcPts val="0"/>
              </a:spcBef>
              <a:spcAft>
                <a:spcPts val="0"/>
              </a:spcAft>
              <a:buNone/>
              <a:defRPr sz="1800">
                <a:solidFill>
                  <a:schemeClr val="accent5"/>
                </a:solidFill>
                <a:latin typeface="Ubuntu Light"/>
                <a:ea typeface="Ubuntu Light"/>
                <a:cs typeface="Ubuntu Light"/>
                <a:sym typeface="Ubuntu Light"/>
              </a:defRPr>
            </a:lvl6pPr>
            <a:lvl7pPr lvl="6" rtl="0">
              <a:spcBef>
                <a:spcPts val="0"/>
              </a:spcBef>
              <a:spcAft>
                <a:spcPts val="0"/>
              </a:spcAft>
              <a:buNone/>
              <a:defRPr sz="1800">
                <a:solidFill>
                  <a:schemeClr val="accent5"/>
                </a:solidFill>
                <a:latin typeface="Ubuntu Light"/>
                <a:ea typeface="Ubuntu Light"/>
                <a:cs typeface="Ubuntu Light"/>
                <a:sym typeface="Ubuntu Light"/>
              </a:defRPr>
            </a:lvl7pPr>
            <a:lvl8pPr lvl="7" rtl="0">
              <a:spcBef>
                <a:spcPts val="0"/>
              </a:spcBef>
              <a:spcAft>
                <a:spcPts val="0"/>
              </a:spcAft>
              <a:buNone/>
              <a:defRPr sz="1800">
                <a:solidFill>
                  <a:schemeClr val="accent5"/>
                </a:solidFill>
                <a:latin typeface="Ubuntu Light"/>
                <a:ea typeface="Ubuntu Light"/>
                <a:cs typeface="Ubuntu Light"/>
                <a:sym typeface="Ubuntu Light"/>
              </a:defRPr>
            </a:lvl8pPr>
            <a:lvl9pPr lvl="8" rtl="0">
              <a:spcBef>
                <a:spcPts val="0"/>
              </a:spcBef>
              <a:spcAft>
                <a:spcPts val="0"/>
              </a:spcAft>
              <a:buNone/>
              <a:defRPr sz="1800">
                <a:solidFill>
                  <a:schemeClr val="accent5"/>
                </a:solidFill>
                <a:latin typeface="Ubuntu Light"/>
                <a:ea typeface="Ubuntu Light"/>
                <a:cs typeface="Ubuntu Light"/>
                <a:sym typeface="Ubuntu Light"/>
              </a:defRPr>
            </a:lvl9pPr>
          </a:lstStyle>
          <a:p/>
        </p:txBody>
      </p:sp>
      <p:sp>
        <p:nvSpPr>
          <p:cNvPr id="146" name="Google Shape;146;p29"/>
          <p:cNvSpPr/>
          <p:nvPr/>
        </p:nvSpPr>
        <p:spPr>
          <a:xfrm>
            <a:off x="6910050" y="0"/>
            <a:ext cx="2240000" cy="2536850"/>
          </a:xfrm>
          <a:custGeom>
            <a:rect b="b" l="l" r="r" t="t"/>
            <a:pathLst>
              <a:path extrusionOk="0" h="101474" w="89600">
                <a:moveTo>
                  <a:pt x="0" y="0"/>
                </a:moveTo>
                <a:lnTo>
                  <a:pt x="89600" y="146"/>
                </a:lnTo>
                <a:lnTo>
                  <a:pt x="89358" y="101474"/>
                </a:lnTo>
                <a:lnTo>
                  <a:pt x="34456" y="39757"/>
                </a:lnTo>
                <a:close/>
              </a:path>
            </a:pathLst>
          </a:custGeom>
          <a:solidFill>
            <a:srgbClr val="111111">
              <a:alpha val="6700"/>
            </a:srgbClr>
          </a:solidFill>
          <a:ln>
            <a:noFill/>
          </a:ln>
        </p:spPr>
      </p:sp>
      <p:sp>
        <p:nvSpPr>
          <p:cNvPr id="147" name="Google Shape;147;p29"/>
          <p:cNvSpPr/>
          <p:nvPr/>
        </p:nvSpPr>
        <p:spPr>
          <a:xfrm>
            <a:off x="2647100" y="-17750"/>
            <a:ext cx="6525300" cy="1182050"/>
          </a:xfrm>
          <a:custGeom>
            <a:rect b="b" l="l" r="r" t="t"/>
            <a:pathLst>
              <a:path extrusionOk="0" h="47282" w="261012">
                <a:moveTo>
                  <a:pt x="0" y="0"/>
                </a:moveTo>
                <a:lnTo>
                  <a:pt x="260633" y="1089"/>
                </a:lnTo>
                <a:lnTo>
                  <a:pt x="261012" y="47282"/>
                </a:lnTo>
                <a:lnTo>
                  <a:pt x="62987" y="12069"/>
                </a:lnTo>
                <a:close/>
              </a:path>
            </a:pathLst>
          </a:custGeom>
          <a:solidFill>
            <a:srgbClr val="772953">
              <a:alpha val="9800"/>
            </a:srgbClr>
          </a:solidFill>
          <a:ln>
            <a:noFill/>
          </a:ln>
        </p:spPr>
      </p:sp>
      <p:sp>
        <p:nvSpPr>
          <p:cNvPr id="148" name="Google Shape;148;p29"/>
          <p:cNvSpPr txBox="1"/>
          <p:nvPr>
            <p:ph idx="2" type="subTitle"/>
          </p:nvPr>
        </p:nvSpPr>
        <p:spPr>
          <a:xfrm>
            <a:off x="929046" y="4602076"/>
            <a:ext cx="3304200" cy="4026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000">
                <a:solidFill>
                  <a:schemeClr val="accent4"/>
                </a:solidFill>
                <a:latin typeface="Ubuntu Light"/>
                <a:ea typeface="Ubuntu Light"/>
                <a:cs typeface="Ubuntu Light"/>
                <a:sym typeface="Ubuntu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49" name="Google Shape;149;p29"/>
          <p:cNvSpPr txBox="1"/>
          <p:nvPr>
            <p:ph idx="12" type="sldNum"/>
          </p:nvPr>
        </p:nvSpPr>
        <p:spPr>
          <a:xfrm>
            <a:off x="8556784" y="4749851"/>
            <a:ext cx="548700" cy="393600"/>
          </a:xfrm>
          <a:prstGeom prst="rect">
            <a:avLst/>
          </a:prstGeom>
        </p:spPr>
        <p:txBody>
          <a:bodyPr anchorCtr="0" anchor="t" bIns="0" lIns="0" spcFirstLastPara="1" rIns="0" wrap="square" tIns="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p:cSld name="BLANK_1_1_1_1_1">
    <p:spTree>
      <p:nvGrpSpPr>
        <p:cNvPr id="150" name="Shape 150"/>
        <p:cNvGrpSpPr/>
        <p:nvPr/>
      </p:nvGrpSpPr>
      <p:grpSpPr>
        <a:xfrm>
          <a:off x="0" y="0"/>
          <a:ext cx="0" cy="0"/>
          <a:chOff x="0" y="0"/>
          <a:chExt cx="0" cy="0"/>
        </a:xfrm>
      </p:grpSpPr>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Divider 1 - Full">
  <p:cSld name="TITLE_1_1_1">
    <p:spTree>
      <p:nvGrpSpPr>
        <p:cNvPr id="151" name="Shape 151"/>
        <p:cNvGrpSpPr/>
        <p:nvPr/>
      </p:nvGrpSpPr>
      <p:grpSpPr>
        <a:xfrm>
          <a:off x="0" y="0"/>
          <a:ext cx="0" cy="0"/>
          <a:chOff x="0" y="0"/>
          <a:chExt cx="0" cy="0"/>
        </a:xfrm>
      </p:grpSpPr>
      <p:sp>
        <p:nvSpPr>
          <p:cNvPr id="152" name="Google Shape;152;p31"/>
          <p:cNvSpPr/>
          <p:nvPr/>
        </p:nvSpPr>
        <p:spPr>
          <a:xfrm>
            <a:off x="0" y="0"/>
            <a:ext cx="9144000" cy="5143500"/>
          </a:xfrm>
          <a:prstGeom prst="rect">
            <a:avLst/>
          </a:prstGeom>
          <a:gradFill>
            <a:gsLst>
              <a:gs pos="0">
                <a:srgbClr val="2C001E"/>
              </a:gs>
              <a:gs pos="20000">
                <a:srgbClr val="2C001E"/>
              </a:gs>
              <a:gs pos="61000">
                <a:srgbClr val="740946"/>
              </a:gs>
              <a:gs pos="100000">
                <a:srgbClr val="E9500E"/>
              </a:gs>
            </a:gsLst>
            <a:lin ang="18900044"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31"/>
          <p:cNvSpPr/>
          <p:nvPr/>
        </p:nvSpPr>
        <p:spPr>
          <a:xfrm>
            <a:off x="0" y="0"/>
            <a:ext cx="9147366" cy="3322349"/>
          </a:xfrm>
          <a:custGeom>
            <a:rect b="b" l="l" r="r" t="t"/>
            <a:pathLst>
              <a:path extrusionOk="0" h="7301865" w="20104100">
                <a:moveTo>
                  <a:pt x="20104099" y="0"/>
                </a:moveTo>
                <a:lnTo>
                  <a:pt x="0" y="0"/>
                </a:lnTo>
                <a:lnTo>
                  <a:pt x="0" y="7301589"/>
                </a:lnTo>
                <a:lnTo>
                  <a:pt x="20104099" y="4778681"/>
                </a:lnTo>
                <a:lnTo>
                  <a:pt x="20104099" y="0"/>
                </a:lnTo>
                <a:close/>
              </a:path>
            </a:pathLst>
          </a:custGeom>
          <a:solidFill>
            <a:srgbClr val="772953">
              <a:alpha val="9800"/>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154" name="Google Shape;154;p31"/>
          <p:cNvSpPr/>
          <p:nvPr/>
        </p:nvSpPr>
        <p:spPr>
          <a:xfrm>
            <a:off x="3566382" y="0"/>
            <a:ext cx="5575105" cy="1114962"/>
          </a:xfrm>
          <a:custGeom>
            <a:rect b="b" l="l" r="r" t="t"/>
            <a:pathLst>
              <a:path extrusionOk="0" h="2450465" w="3637915">
                <a:moveTo>
                  <a:pt x="3637679" y="0"/>
                </a:moveTo>
                <a:lnTo>
                  <a:pt x="0" y="0"/>
                </a:lnTo>
                <a:lnTo>
                  <a:pt x="3637679" y="2450187"/>
                </a:lnTo>
                <a:lnTo>
                  <a:pt x="3637679" y="0"/>
                </a:lnTo>
                <a:close/>
              </a:path>
            </a:pathLst>
          </a:custGeom>
          <a:solidFill>
            <a:srgbClr val="E95420">
              <a:alpha val="9230"/>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155" name="Google Shape;155;p31"/>
          <p:cNvSpPr/>
          <p:nvPr/>
        </p:nvSpPr>
        <p:spPr>
          <a:xfrm>
            <a:off x="0" y="0"/>
            <a:ext cx="6231823" cy="5133619"/>
          </a:xfrm>
          <a:custGeom>
            <a:rect b="b" l="l" r="r" t="t"/>
            <a:pathLst>
              <a:path extrusionOk="0" h="11282680" w="13696315">
                <a:moveTo>
                  <a:pt x="13695918" y="0"/>
                </a:moveTo>
                <a:lnTo>
                  <a:pt x="0" y="0"/>
                </a:lnTo>
                <a:lnTo>
                  <a:pt x="0" y="11282678"/>
                </a:lnTo>
                <a:lnTo>
                  <a:pt x="13695918" y="0"/>
                </a:lnTo>
                <a:close/>
              </a:path>
            </a:pathLst>
          </a:custGeom>
          <a:solidFill>
            <a:srgbClr val="772953">
              <a:alpha val="14900"/>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156" name="Google Shape;156;p31"/>
          <p:cNvSpPr txBox="1"/>
          <p:nvPr>
            <p:ph type="ctrTitle"/>
          </p:nvPr>
        </p:nvSpPr>
        <p:spPr>
          <a:xfrm>
            <a:off x="965151" y="2150976"/>
            <a:ext cx="7429800" cy="1545300"/>
          </a:xfrm>
          <a:prstGeom prst="rect">
            <a:avLst/>
          </a:prstGeom>
          <a:noFill/>
          <a:ln>
            <a:noFill/>
          </a:ln>
        </p:spPr>
        <p:txBody>
          <a:bodyPr anchorCtr="0" anchor="t" bIns="0" lIns="0" spcFirstLastPara="1" rIns="0" wrap="square" tIns="0">
            <a:noAutofit/>
          </a:bodyPr>
          <a:lstStyle>
            <a:lvl1pPr lvl="0" rtl="0">
              <a:lnSpc>
                <a:spcPct val="90000"/>
              </a:lnSpc>
              <a:spcBef>
                <a:spcPts val="0"/>
              </a:spcBef>
              <a:spcAft>
                <a:spcPts val="0"/>
              </a:spcAft>
              <a:buClr>
                <a:srgbClr val="FFFFFF"/>
              </a:buClr>
              <a:buSzPts val="4100"/>
              <a:buFont typeface="Calibri"/>
              <a:buChar char="●"/>
              <a:defRPr sz="4100">
                <a:solidFill>
                  <a:srgbClr val="FFFFFF"/>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57" name="Google Shape;157;p31"/>
          <p:cNvSpPr txBox="1"/>
          <p:nvPr>
            <p:ph idx="1" type="subTitle"/>
          </p:nvPr>
        </p:nvSpPr>
        <p:spPr>
          <a:xfrm>
            <a:off x="998826" y="1582974"/>
            <a:ext cx="4727100" cy="388200"/>
          </a:xfrm>
          <a:prstGeom prst="rect">
            <a:avLst/>
          </a:prstGeom>
          <a:noFill/>
          <a:ln>
            <a:noFill/>
          </a:ln>
        </p:spPr>
        <p:txBody>
          <a:bodyPr anchorCtr="0" anchor="t" bIns="0" lIns="0" spcFirstLastPara="1" rIns="0" wrap="square" tIns="0">
            <a:noAutofit/>
          </a:bodyPr>
          <a:lstStyle>
            <a:lvl1pPr lvl="0" rtl="0">
              <a:lnSpc>
                <a:spcPct val="90000"/>
              </a:lnSpc>
              <a:spcBef>
                <a:spcPts val="800"/>
              </a:spcBef>
              <a:spcAft>
                <a:spcPts val="0"/>
              </a:spcAft>
              <a:buClr>
                <a:srgbClr val="FFFFFF"/>
              </a:buClr>
              <a:buSzPts val="1600"/>
              <a:buFont typeface="Ubuntu Light"/>
              <a:buNone/>
              <a:defRPr sz="1600">
                <a:solidFill>
                  <a:srgbClr val="FFFFFF"/>
                </a:solidFill>
                <a:latin typeface="Ubuntu Light"/>
                <a:ea typeface="Ubuntu Light"/>
                <a:cs typeface="Ubuntu Light"/>
                <a:sym typeface="Ubuntu Light"/>
              </a:defRPr>
            </a:lvl1pPr>
            <a:lvl2pPr lvl="1" rtl="0" algn="ctr">
              <a:lnSpc>
                <a:spcPct val="90000"/>
              </a:lnSpc>
              <a:spcBef>
                <a:spcPts val="400"/>
              </a:spcBef>
              <a:spcAft>
                <a:spcPts val="0"/>
              </a:spcAft>
              <a:buClr>
                <a:schemeClr val="dk1"/>
              </a:buClr>
              <a:buSzPts val="1600"/>
              <a:buNone/>
              <a:defRPr sz="1600"/>
            </a:lvl2pPr>
            <a:lvl3pPr lvl="2" rtl="0" algn="ctr">
              <a:lnSpc>
                <a:spcPct val="90000"/>
              </a:lnSpc>
              <a:spcBef>
                <a:spcPts val="400"/>
              </a:spcBef>
              <a:spcAft>
                <a:spcPts val="0"/>
              </a:spcAft>
              <a:buClr>
                <a:schemeClr val="dk1"/>
              </a:buClr>
              <a:buSzPts val="1600"/>
              <a:buNone/>
              <a:defRPr sz="1600"/>
            </a:lvl3pPr>
            <a:lvl4pPr lvl="3" rtl="0" algn="ctr">
              <a:lnSpc>
                <a:spcPct val="90000"/>
              </a:lnSpc>
              <a:spcBef>
                <a:spcPts val="400"/>
              </a:spcBef>
              <a:spcAft>
                <a:spcPts val="0"/>
              </a:spcAft>
              <a:buClr>
                <a:schemeClr val="dk1"/>
              </a:buClr>
              <a:buSzPts val="1600"/>
              <a:buNone/>
              <a:defRPr sz="1600"/>
            </a:lvl4pPr>
            <a:lvl5pPr lvl="4" rtl="0" algn="ctr">
              <a:lnSpc>
                <a:spcPct val="90000"/>
              </a:lnSpc>
              <a:spcBef>
                <a:spcPts val="400"/>
              </a:spcBef>
              <a:spcAft>
                <a:spcPts val="0"/>
              </a:spcAft>
              <a:buClr>
                <a:schemeClr val="dk1"/>
              </a:buClr>
              <a:buSzPts val="1600"/>
              <a:buNone/>
              <a:defRPr sz="1600"/>
            </a:lvl5pPr>
            <a:lvl6pPr lvl="5" rtl="0" algn="ctr">
              <a:lnSpc>
                <a:spcPct val="90000"/>
              </a:lnSpc>
              <a:spcBef>
                <a:spcPts val="400"/>
              </a:spcBef>
              <a:spcAft>
                <a:spcPts val="0"/>
              </a:spcAft>
              <a:buClr>
                <a:schemeClr val="dk1"/>
              </a:buClr>
              <a:buSzPts val="1600"/>
              <a:buNone/>
              <a:defRPr sz="1600"/>
            </a:lvl6pPr>
            <a:lvl7pPr lvl="6" rtl="0" algn="ctr">
              <a:lnSpc>
                <a:spcPct val="90000"/>
              </a:lnSpc>
              <a:spcBef>
                <a:spcPts val="400"/>
              </a:spcBef>
              <a:spcAft>
                <a:spcPts val="0"/>
              </a:spcAft>
              <a:buClr>
                <a:schemeClr val="dk1"/>
              </a:buClr>
              <a:buSzPts val="1600"/>
              <a:buNone/>
              <a:defRPr sz="1600"/>
            </a:lvl7pPr>
            <a:lvl8pPr lvl="7" rtl="0" algn="ctr">
              <a:lnSpc>
                <a:spcPct val="90000"/>
              </a:lnSpc>
              <a:spcBef>
                <a:spcPts val="400"/>
              </a:spcBef>
              <a:spcAft>
                <a:spcPts val="0"/>
              </a:spcAft>
              <a:buClr>
                <a:schemeClr val="dk1"/>
              </a:buClr>
              <a:buSzPts val="1600"/>
              <a:buNone/>
              <a:defRPr sz="1600"/>
            </a:lvl8pPr>
            <a:lvl9pPr lvl="8" rtl="0" algn="ctr">
              <a:lnSpc>
                <a:spcPct val="90000"/>
              </a:lnSpc>
              <a:spcBef>
                <a:spcPts val="400"/>
              </a:spcBef>
              <a:spcAft>
                <a:spcPts val="0"/>
              </a:spcAft>
              <a:buClr>
                <a:schemeClr val="dk1"/>
              </a:buClr>
              <a:buSzPts val="1600"/>
              <a:buNone/>
              <a:defRPr sz="1600"/>
            </a:lvl9pPr>
          </a:lstStyle>
          <a:p/>
        </p:txBody>
      </p:sp>
      <p:sp>
        <p:nvSpPr>
          <p:cNvPr id="158" name="Google Shape;158;p31"/>
          <p:cNvSpPr txBox="1"/>
          <p:nvPr>
            <p:ph idx="12" type="sldNum"/>
          </p:nvPr>
        </p:nvSpPr>
        <p:spPr>
          <a:xfrm>
            <a:off x="8556784" y="4749851"/>
            <a:ext cx="548700" cy="393600"/>
          </a:xfrm>
          <a:prstGeom prst="rect">
            <a:avLst/>
          </a:prstGeom>
        </p:spPr>
        <p:txBody>
          <a:bodyPr anchorCtr="0" anchor="t" bIns="0" lIns="0" spcFirstLastPara="1" rIns="0" wrap="square" tIns="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 Blank with confidential and page num">
  <p:cSld name="TITLE_1_2">
    <p:spTree>
      <p:nvGrpSpPr>
        <p:cNvPr id="12" name="Shape 12"/>
        <p:cNvGrpSpPr/>
        <p:nvPr/>
      </p:nvGrpSpPr>
      <p:grpSpPr>
        <a:xfrm>
          <a:off x="0" y="0"/>
          <a:ext cx="0" cy="0"/>
          <a:chOff x="0" y="0"/>
          <a:chExt cx="0" cy="0"/>
        </a:xfrm>
      </p:grpSpPr>
      <p:sp>
        <p:nvSpPr>
          <p:cNvPr id="13" name="Google Shape;13;p4"/>
          <p:cNvSpPr txBox="1"/>
          <p:nvPr>
            <p:ph idx="12" type="sldNum"/>
          </p:nvPr>
        </p:nvSpPr>
        <p:spPr>
          <a:xfrm>
            <a:off x="8472461" y="4816461"/>
            <a:ext cx="409800" cy="168600"/>
          </a:xfrm>
          <a:prstGeom prst="rect">
            <a:avLst/>
          </a:prstGeom>
        </p:spPr>
        <p:txBody>
          <a:bodyPr anchorCtr="0" anchor="t" bIns="0" lIns="0" spcFirstLastPara="1" rIns="0" wrap="square" tIns="0">
            <a:noAutofit/>
          </a:bodyPr>
          <a:lstStyle>
            <a:lvl1pPr lvl="0" rtl="0" algn="r">
              <a:buNone/>
              <a:defRPr sz="800">
                <a:latin typeface="Ubuntu Light"/>
                <a:ea typeface="Ubuntu Light"/>
                <a:cs typeface="Ubuntu Light"/>
                <a:sym typeface="Ubuntu Light"/>
              </a:defRPr>
            </a:lvl1pPr>
            <a:lvl2pPr lvl="1" rtl="0" algn="r">
              <a:buNone/>
              <a:defRPr sz="800">
                <a:latin typeface="Ubuntu Light"/>
                <a:ea typeface="Ubuntu Light"/>
                <a:cs typeface="Ubuntu Light"/>
                <a:sym typeface="Ubuntu Light"/>
              </a:defRPr>
            </a:lvl2pPr>
            <a:lvl3pPr lvl="2" rtl="0" algn="r">
              <a:buNone/>
              <a:defRPr sz="800">
                <a:latin typeface="Ubuntu Light"/>
                <a:ea typeface="Ubuntu Light"/>
                <a:cs typeface="Ubuntu Light"/>
                <a:sym typeface="Ubuntu Light"/>
              </a:defRPr>
            </a:lvl3pPr>
            <a:lvl4pPr lvl="3" rtl="0" algn="r">
              <a:buNone/>
              <a:defRPr sz="800">
                <a:latin typeface="Ubuntu Light"/>
                <a:ea typeface="Ubuntu Light"/>
                <a:cs typeface="Ubuntu Light"/>
                <a:sym typeface="Ubuntu Light"/>
              </a:defRPr>
            </a:lvl4pPr>
            <a:lvl5pPr lvl="4" rtl="0" algn="r">
              <a:buNone/>
              <a:defRPr sz="800">
                <a:latin typeface="Ubuntu Light"/>
                <a:ea typeface="Ubuntu Light"/>
                <a:cs typeface="Ubuntu Light"/>
                <a:sym typeface="Ubuntu Light"/>
              </a:defRPr>
            </a:lvl5pPr>
            <a:lvl6pPr lvl="5" rtl="0" algn="r">
              <a:buNone/>
              <a:defRPr sz="800">
                <a:latin typeface="Ubuntu Light"/>
                <a:ea typeface="Ubuntu Light"/>
                <a:cs typeface="Ubuntu Light"/>
                <a:sym typeface="Ubuntu Light"/>
              </a:defRPr>
            </a:lvl6pPr>
            <a:lvl7pPr lvl="6" rtl="0" algn="r">
              <a:buNone/>
              <a:defRPr sz="800">
                <a:latin typeface="Ubuntu Light"/>
                <a:ea typeface="Ubuntu Light"/>
                <a:cs typeface="Ubuntu Light"/>
                <a:sym typeface="Ubuntu Light"/>
              </a:defRPr>
            </a:lvl7pPr>
            <a:lvl8pPr lvl="7" rtl="0" algn="r">
              <a:buNone/>
              <a:defRPr sz="800">
                <a:latin typeface="Ubuntu Light"/>
                <a:ea typeface="Ubuntu Light"/>
                <a:cs typeface="Ubuntu Light"/>
                <a:sym typeface="Ubuntu Light"/>
              </a:defRPr>
            </a:lvl8pPr>
            <a:lvl9pPr lvl="8" rtl="0" algn="r">
              <a:buNone/>
              <a:defRPr sz="800">
                <a:latin typeface="Ubuntu Light"/>
                <a:ea typeface="Ubuntu Light"/>
                <a:cs typeface="Ubuntu Light"/>
                <a:sym typeface="Ubuntu Light"/>
              </a:defRPr>
            </a:lvl9pPr>
          </a:lstStyle>
          <a:p>
            <a:pPr indent="0" lvl="0" marL="0" rtl="0" algn="r">
              <a:spcBef>
                <a:spcPts val="0"/>
              </a:spcBef>
              <a:spcAft>
                <a:spcPts val="0"/>
              </a:spcAft>
              <a:buNone/>
            </a:pPr>
            <a:fld id="{00000000-1234-1234-1234-123412341234}" type="slidenum">
              <a:rPr lang="en"/>
              <a:t>‹#›</a:t>
            </a:fld>
            <a:endParaRPr>
              <a:latin typeface="Ubuntu"/>
              <a:ea typeface="Ubuntu"/>
              <a:cs typeface="Ubuntu"/>
              <a:sym typeface="Ubuntu"/>
            </a:endParaRPr>
          </a:p>
        </p:txBody>
      </p:sp>
      <p:sp>
        <p:nvSpPr>
          <p:cNvPr id="14" name="Google Shape;14;p4"/>
          <p:cNvSpPr txBox="1"/>
          <p:nvPr/>
        </p:nvSpPr>
        <p:spPr>
          <a:xfrm>
            <a:off x="264506" y="4816461"/>
            <a:ext cx="1254000" cy="1686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en" sz="800">
                <a:solidFill>
                  <a:srgbClr val="7F7F7F"/>
                </a:solidFill>
                <a:latin typeface="Ubuntu"/>
                <a:ea typeface="Ubuntu"/>
                <a:cs typeface="Ubuntu"/>
                <a:sym typeface="Ubuntu"/>
              </a:rPr>
              <a:t>Confidential</a:t>
            </a:r>
            <a:endParaRPr b="1" sz="800">
              <a:solidFill>
                <a:srgbClr val="7F7F7F"/>
              </a:solidFill>
              <a:latin typeface="Ubuntu"/>
              <a:ea typeface="Ubuntu"/>
              <a:cs typeface="Ubuntu"/>
              <a:sym typeface="Ubuntu"/>
            </a:endParaRPr>
          </a:p>
        </p:txBody>
      </p:sp>
      <p:cxnSp>
        <p:nvCxnSpPr>
          <p:cNvPr id="15" name="Google Shape;15;p4"/>
          <p:cNvCxnSpPr/>
          <p:nvPr/>
        </p:nvCxnSpPr>
        <p:spPr>
          <a:xfrm>
            <a:off x="258610" y="4725983"/>
            <a:ext cx="8624700" cy="0"/>
          </a:xfrm>
          <a:prstGeom prst="straightConnector1">
            <a:avLst/>
          </a:prstGeom>
          <a:noFill/>
          <a:ln cap="flat" cmpd="sng" w="9525">
            <a:solidFill>
              <a:schemeClr val="accent6"/>
            </a:solidFill>
            <a:prstDash val="solid"/>
            <a:round/>
            <a:headEnd len="med" w="med" type="none"/>
            <a:tailEnd len="med" w="med" type="none"/>
          </a:ln>
        </p:spPr>
      </p:cxnSp>
    </p:spTree>
  </p:cSld>
  <p:clrMapOvr>
    <a:masterClrMapping/>
  </p:clrMapOvr>
  <p:extLst>
    <p:ext uri="{DCECCB84-F9BA-43D5-87BE-67443E8EF086}">
      <p15:sldGuideLst>
        <p15:guide id="1" orient="horz" pos="3099">
          <p15:clr>
            <a:srgbClr val="FA7B17"/>
          </p15:clr>
        </p15:guide>
      </p15:sldGuideLst>
    </p:ext>
  </p:extLst>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 End slide 1">
  <p:cSld name="TITLE_ONLY_1_2_1">
    <p:spTree>
      <p:nvGrpSpPr>
        <p:cNvPr id="159" name="Shape 159"/>
        <p:cNvGrpSpPr/>
        <p:nvPr/>
      </p:nvGrpSpPr>
      <p:grpSpPr>
        <a:xfrm>
          <a:off x="0" y="0"/>
          <a:ext cx="0" cy="0"/>
          <a:chOff x="0" y="0"/>
          <a:chExt cx="0" cy="0"/>
        </a:xfrm>
      </p:grpSpPr>
      <p:sp>
        <p:nvSpPr>
          <p:cNvPr id="160" name="Google Shape;160;p32"/>
          <p:cNvSpPr/>
          <p:nvPr/>
        </p:nvSpPr>
        <p:spPr>
          <a:xfrm>
            <a:off x="0" y="0"/>
            <a:ext cx="9144000" cy="5143500"/>
          </a:xfrm>
          <a:prstGeom prst="rect">
            <a:avLst/>
          </a:prstGeom>
          <a:gradFill>
            <a:gsLst>
              <a:gs pos="0">
                <a:srgbClr val="2C001E"/>
              </a:gs>
              <a:gs pos="35000">
                <a:srgbClr val="2C001E"/>
              </a:gs>
              <a:gs pos="73000">
                <a:srgbClr val="740946"/>
              </a:gs>
              <a:gs pos="100000">
                <a:srgbClr val="E9500E"/>
              </a:gs>
            </a:gsLst>
            <a:lin ang="1890073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32"/>
          <p:cNvSpPr/>
          <p:nvPr/>
        </p:nvSpPr>
        <p:spPr>
          <a:xfrm>
            <a:off x="0" y="0"/>
            <a:ext cx="9147366" cy="3506683"/>
          </a:xfrm>
          <a:custGeom>
            <a:rect b="b" l="l" r="r" t="t"/>
            <a:pathLst>
              <a:path extrusionOk="0" h="7706995" w="20104100">
                <a:moveTo>
                  <a:pt x="20104099" y="0"/>
                </a:moveTo>
                <a:lnTo>
                  <a:pt x="0" y="0"/>
                </a:lnTo>
                <a:lnTo>
                  <a:pt x="0" y="7706571"/>
                </a:lnTo>
                <a:lnTo>
                  <a:pt x="20104099" y="4607189"/>
                </a:lnTo>
                <a:lnTo>
                  <a:pt x="20104099" y="0"/>
                </a:lnTo>
                <a:close/>
              </a:path>
            </a:pathLst>
          </a:custGeom>
          <a:solidFill>
            <a:srgbClr val="FFFFFF">
              <a:alpha val="2750"/>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162" name="Google Shape;162;p32"/>
          <p:cNvSpPr/>
          <p:nvPr/>
        </p:nvSpPr>
        <p:spPr>
          <a:xfrm>
            <a:off x="0" y="0"/>
            <a:ext cx="6317634" cy="5133908"/>
          </a:xfrm>
          <a:custGeom>
            <a:rect b="b" l="l" r="r" t="t"/>
            <a:pathLst>
              <a:path extrusionOk="0" h="11283315" w="13884910">
                <a:moveTo>
                  <a:pt x="13884393" y="0"/>
                </a:moveTo>
                <a:lnTo>
                  <a:pt x="0" y="0"/>
                </a:lnTo>
                <a:lnTo>
                  <a:pt x="0" y="11283028"/>
                </a:lnTo>
                <a:lnTo>
                  <a:pt x="13884393" y="0"/>
                </a:lnTo>
                <a:close/>
              </a:path>
            </a:pathLst>
          </a:custGeom>
          <a:solidFill>
            <a:srgbClr val="772953">
              <a:alpha val="14900"/>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163" name="Google Shape;163;p32"/>
          <p:cNvSpPr/>
          <p:nvPr/>
        </p:nvSpPr>
        <p:spPr>
          <a:xfrm>
            <a:off x="5362574" y="0"/>
            <a:ext cx="3782895" cy="5145465"/>
          </a:xfrm>
          <a:custGeom>
            <a:rect b="b" l="l" r="r" t="t"/>
            <a:pathLst>
              <a:path extrusionOk="0" h="11308715" w="8314055">
                <a:moveTo>
                  <a:pt x="8313882" y="0"/>
                </a:moveTo>
                <a:lnTo>
                  <a:pt x="0" y="0"/>
                </a:lnTo>
                <a:lnTo>
                  <a:pt x="7811280" y="11308556"/>
                </a:lnTo>
                <a:lnTo>
                  <a:pt x="8313882" y="11308556"/>
                </a:lnTo>
                <a:lnTo>
                  <a:pt x="8313882" y="0"/>
                </a:lnTo>
                <a:close/>
              </a:path>
            </a:pathLst>
          </a:custGeom>
          <a:solidFill>
            <a:srgbClr val="FFFFFF">
              <a:alpha val="2750"/>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164" name="Google Shape;164;p32"/>
          <p:cNvSpPr txBox="1"/>
          <p:nvPr/>
        </p:nvSpPr>
        <p:spPr>
          <a:xfrm>
            <a:off x="1005400" y="2269446"/>
            <a:ext cx="5984700" cy="514500"/>
          </a:xfrm>
          <a:prstGeom prst="rect">
            <a:avLst/>
          </a:prstGeom>
          <a:noFill/>
          <a:ln>
            <a:noFill/>
          </a:ln>
        </p:spPr>
        <p:txBody>
          <a:bodyPr anchorCtr="0" anchor="t" bIns="0" lIns="0" spcFirstLastPara="1" rIns="0" wrap="square" tIns="6050">
            <a:noAutofit/>
          </a:bodyPr>
          <a:lstStyle/>
          <a:p>
            <a:pPr indent="0" lvl="0" marL="0" rtl="0" algn="l">
              <a:spcBef>
                <a:spcPts val="0"/>
              </a:spcBef>
              <a:spcAft>
                <a:spcPts val="0"/>
              </a:spcAft>
              <a:buNone/>
            </a:pPr>
            <a:r>
              <a:rPr lang="en" sz="3600">
                <a:solidFill>
                  <a:srgbClr val="FFFFFF"/>
                </a:solidFill>
                <a:latin typeface="Ubuntu Light"/>
                <a:ea typeface="Ubuntu Light"/>
                <a:cs typeface="Ubuntu Light"/>
                <a:sym typeface="Ubuntu Light"/>
              </a:rPr>
              <a:t>Thank you. Questions?</a:t>
            </a:r>
            <a:endParaRPr sz="3600">
              <a:solidFill>
                <a:srgbClr val="FFFFFF"/>
              </a:solidFill>
              <a:latin typeface="Ubuntu Light"/>
              <a:ea typeface="Ubuntu Light"/>
              <a:cs typeface="Ubuntu Light"/>
              <a:sym typeface="Ubuntu Light"/>
            </a:endParaRPr>
          </a:p>
        </p:txBody>
      </p:sp>
      <p:grpSp>
        <p:nvGrpSpPr>
          <p:cNvPr id="165" name="Google Shape;165;p32"/>
          <p:cNvGrpSpPr/>
          <p:nvPr/>
        </p:nvGrpSpPr>
        <p:grpSpPr>
          <a:xfrm>
            <a:off x="1005456" y="1274120"/>
            <a:ext cx="1316270" cy="445547"/>
            <a:chOff x="3099959" y="2162022"/>
            <a:chExt cx="2984063" cy="1010081"/>
          </a:xfrm>
        </p:grpSpPr>
        <p:grpSp>
          <p:nvGrpSpPr>
            <p:cNvPr id="166" name="Google Shape;166;p32"/>
            <p:cNvGrpSpPr/>
            <p:nvPr/>
          </p:nvGrpSpPr>
          <p:grpSpPr>
            <a:xfrm>
              <a:off x="5073940" y="2162022"/>
              <a:ext cx="1010081" cy="1010081"/>
              <a:chOff x="5073940" y="2162022"/>
              <a:chExt cx="1010081" cy="1010081"/>
            </a:xfrm>
          </p:grpSpPr>
          <p:sp>
            <p:nvSpPr>
              <p:cNvPr id="167" name="Google Shape;167;p32"/>
              <p:cNvSpPr/>
              <p:nvPr/>
            </p:nvSpPr>
            <p:spPr>
              <a:xfrm>
                <a:off x="5073940" y="2162022"/>
                <a:ext cx="1010081" cy="1010081"/>
              </a:xfrm>
              <a:custGeom>
                <a:rect b="b" l="l" r="r" t="t"/>
                <a:pathLst>
                  <a:path extrusionOk="0" h="2219959" w="2219959">
                    <a:moveTo>
                      <a:pt x="1109871" y="0"/>
                    </a:moveTo>
                    <a:lnTo>
                      <a:pt x="1061726" y="1025"/>
                    </a:lnTo>
                    <a:lnTo>
                      <a:pt x="1014104" y="4073"/>
                    </a:lnTo>
                    <a:lnTo>
                      <a:pt x="967049" y="9103"/>
                    </a:lnTo>
                    <a:lnTo>
                      <a:pt x="920600" y="16073"/>
                    </a:lnTo>
                    <a:lnTo>
                      <a:pt x="874801" y="24941"/>
                    </a:lnTo>
                    <a:lnTo>
                      <a:pt x="829692" y="35665"/>
                    </a:lnTo>
                    <a:lnTo>
                      <a:pt x="785315" y="48204"/>
                    </a:lnTo>
                    <a:lnTo>
                      <a:pt x="741712" y="62517"/>
                    </a:lnTo>
                    <a:lnTo>
                      <a:pt x="698925" y="78561"/>
                    </a:lnTo>
                    <a:lnTo>
                      <a:pt x="656995" y="96295"/>
                    </a:lnTo>
                    <a:lnTo>
                      <a:pt x="615964" y="115677"/>
                    </a:lnTo>
                    <a:lnTo>
                      <a:pt x="575873" y="136666"/>
                    </a:lnTo>
                    <a:lnTo>
                      <a:pt x="536764" y="159220"/>
                    </a:lnTo>
                    <a:lnTo>
                      <a:pt x="498679" y="183297"/>
                    </a:lnTo>
                    <a:lnTo>
                      <a:pt x="461659" y="208856"/>
                    </a:lnTo>
                    <a:lnTo>
                      <a:pt x="425746" y="235856"/>
                    </a:lnTo>
                    <a:lnTo>
                      <a:pt x="390982" y="264253"/>
                    </a:lnTo>
                    <a:lnTo>
                      <a:pt x="357408" y="294008"/>
                    </a:lnTo>
                    <a:lnTo>
                      <a:pt x="325066" y="325077"/>
                    </a:lnTo>
                    <a:lnTo>
                      <a:pt x="293997" y="357420"/>
                    </a:lnTo>
                    <a:lnTo>
                      <a:pt x="264243" y="390996"/>
                    </a:lnTo>
                    <a:lnTo>
                      <a:pt x="235847" y="425761"/>
                    </a:lnTo>
                    <a:lnTo>
                      <a:pt x="208849" y="461675"/>
                    </a:lnTo>
                    <a:lnTo>
                      <a:pt x="183290" y="498696"/>
                    </a:lnTo>
                    <a:lnTo>
                      <a:pt x="159214" y="536782"/>
                    </a:lnTo>
                    <a:lnTo>
                      <a:pt x="136661" y="575892"/>
                    </a:lnTo>
                    <a:lnTo>
                      <a:pt x="115673" y="615984"/>
                    </a:lnTo>
                    <a:lnTo>
                      <a:pt x="96291" y="657016"/>
                    </a:lnTo>
                    <a:lnTo>
                      <a:pt x="78558" y="698948"/>
                    </a:lnTo>
                    <a:lnTo>
                      <a:pt x="62514" y="741736"/>
                    </a:lnTo>
                    <a:lnTo>
                      <a:pt x="48202" y="785340"/>
                    </a:lnTo>
                    <a:lnTo>
                      <a:pt x="35664" y="829718"/>
                    </a:lnTo>
                    <a:lnTo>
                      <a:pt x="24940" y="874828"/>
                    </a:lnTo>
                    <a:lnTo>
                      <a:pt x="16072" y="920628"/>
                    </a:lnTo>
                    <a:lnTo>
                      <a:pt x="9103" y="967077"/>
                    </a:lnTo>
                    <a:lnTo>
                      <a:pt x="4073" y="1014134"/>
                    </a:lnTo>
                    <a:lnTo>
                      <a:pt x="1025" y="1061757"/>
                    </a:lnTo>
                    <a:lnTo>
                      <a:pt x="0" y="1109903"/>
                    </a:lnTo>
                    <a:lnTo>
                      <a:pt x="1025" y="1158046"/>
                    </a:lnTo>
                    <a:lnTo>
                      <a:pt x="4073" y="1205666"/>
                    </a:lnTo>
                    <a:lnTo>
                      <a:pt x="9103" y="1252720"/>
                    </a:lnTo>
                    <a:lnTo>
                      <a:pt x="16072" y="1299168"/>
                    </a:lnTo>
                    <a:lnTo>
                      <a:pt x="24940" y="1344967"/>
                    </a:lnTo>
                    <a:lnTo>
                      <a:pt x="35664" y="1390075"/>
                    </a:lnTo>
                    <a:lnTo>
                      <a:pt x="48202" y="1434452"/>
                    </a:lnTo>
                    <a:lnTo>
                      <a:pt x="62514" y="1478056"/>
                    </a:lnTo>
                    <a:lnTo>
                      <a:pt x="78558" y="1520844"/>
                    </a:lnTo>
                    <a:lnTo>
                      <a:pt x="96291" y="1562775"/>
                    </a:lnTo>
                    <a:lnTo>
                      <a:pt x="115673" y="1603808"/>
                    </a:lnTo>
                    <a:lnTo>
                      <a:pt x="136661" y="1643900"/>
                    </a:lnTo>
                    <a:lnTo>
                      <a:pt x="159214" y="1683011"/>
                    </a:lnTo>
                    <a:lnTo>
                      <a:pt x="183290" y="1721098"/>
                    </a:lnTo>
                    <a:lnTo>
                      <a:pt x="208849" y="1758120"/>
                    </a:lnTo>
                    <a:lnTo>
                      <a:pt x="235847" y="1794035"/>
                    </a:lnTo>
                    <a:lnTo>
                      <a:pt x="264243" y="1828802"/>
                    </a:lnTo>
                    <a:lnTo>
                      <a:pt x="293997" y="1862378"/>
                    </a:lnTo>
                    <a:lnTo>
                      <a:pt x="325066" y="1894723"/>
                    </a:lnTo>
                    <a:lnTo>
                      <a:pt x="357408" y="1925795"/>
                    </a:lnTo>
                    <a:lnTo>
                      <a:pt x="390982" y="1955551"/>
                    </a:lnTo>
                    <a:lnTo>
                      <a:pt x="425746" y="1983950"/>
                    </a:lnTo>
                    <a:lnTo>
                      <a:pt x="461659" y="2010951"/>
                    </a:lnTo>
                    <a:lnTo>
                      <a:pt x="498679" y="2036512"/>
                    </a:lnTo>
                    <a:lnTo>
                      <a:pt x="536764" y="2060591"/>
                    </a:lnTo>
                    <a:lnTo>
                      <a:pt x="575873" y="2083147"/>
                    </a:lnTo>
                    <a:lnTo>
                      <a:pt x="615964" y="2104138"/>
                    </a:lnTo>
                    <a:lnTo>
                      <a:pt x="656995" y="2123522"/>
                    </a:lnTo>
                    <a:lnTo>
                      <a:pt x="698925" y="2141257"/>
                    </a:lnTo>
                    <a:lnTo>
                      <a:pt x="741712" y="2157303"/>
                    </a:lnTo>
                    <a:lnTo>
                      <a:pt x="785315" y="2171617"/>
                    </a:lnTo>
                    <a:lnTo>
                      <a:pt x="829692" y="2184157"/>
                    </a:lnTo>
                    <a:lnTo>
                      <a:pt x="874801" y="2194883"/>
                    </a:lnTo>
                    <a:lnTo>
                      <a:pt x="920600" y="2203752"/>
                    </a:lnTo>
                    <a:lnTo>
                      <a:pt x="967049" y="2210722"/>
                    </a:lnTo>
                    <a:lnTo>
                      <a:pt x="1014104" y="2215753"/>
                    </a:lnTo>
                    <a:lnTo>
                      <a:pt x="1061726" y="2218802"/>
                    </a:lnTo>
                    <a:lnTo>
                      <a:pt x="1109871" y="2219827"/>
                    </a:lnTo>
                    <a:lnTo>
                      <a:pt x="1158020" y="2218802"/>
                    </a:lnTo>
                    <a:lnTo>
                      <a:pt x="1205645" y="2215753"/>
                    </a:lnTo>
                    <a:lnTo>
                      <a:pt x="1252704" y="2210722"/>
                    </a:lnTo>
                    <a:lnTo>
                      <a:pt x="1299156" y="2203752"/>
                    </a:lnTo>
                    <a:lnTo>
                      <a:pt x="1344959" y="2194883"/>
                    </a:lnTo>
                    <a:lnTo>
                      <a:pt x="1390071" y="2184157"/>
                    </a:lnTo>
                    <a:lnTo>
                      <a:pt x="1434451" y="2171617"/>
                    </a:lnTo>
                    <a:lnTo>
                      <a:pt x="1478057" y="2157303"/>
                    </a:lnTo>
                    <a:lnTo>
                      <a:pt x="1520847" y="2141257"/>
                    </a:lnTo>
                    <a:lnTo>
                      <a:pt x="1562780" y="2123522"/>
                    </a:lnTo>
                    <a:lnTo>
                      <a:pt x="1603815" y="2104138"/>
                    </a:lnTo>
                    <a:lnTo>
                      <a:pt x="1643909" y="2083147"/>
                    </a:lnTo>
                    <a:lnTo>
                      <a:pt x="1683020" y="2060591"/>
                    </a:lnTo>
                    <a:lnTo>
                      <a:pt x="1721108" y="2036512"/>
                    </a:lnTo>
                    <a:lnTo>
                      <a:pt x="1758131" y="2010951"/>
                    </a:lnTo>
                    <a:lnTo>
                      <a:pt x="1794047" y="1983950"/>
                    </a:lnTo>
                    <a:lnTo>
                      <a:pt x="1828814" y="1955551"/>
                    </a:lnTo>
                    <a:lnTo>
                      <a:pt x="1862390" y="1925795"/>
                    </a:lnTo>
                    <a:lnTo>
                      <a:pt x="1894735" y="1894723"/>
                    </a:lnTo>
                    <a:lnTo>
                      <a:pt x="1925806" y="1862378"/>
                    </a:lnTo>
                    <a:lnTo>
                      <a:pt x="1955562" y="1828802"/>
                    </a:lnTo>
                    <a:lnTo>
                      <a:pt x="1983961" y="1794035"/>
                    </a:lnTo>
                    <a:lnTo>
                      <a:pt x="2010961" y="1758120"/>
                    </a:lnTo>
                    <a:lnTo>
                      <a:pt x="2036521" y="1721098"/>
                    </a:lnTo>
                    <a:lnTo>
                      <a:pt x="2060600" y="1683011"/>
                    </a:lnTo>
                    <a:lnTo>
                      <a:pt x="2083155" y="1643900"/>
                    </a:lnTo>
                    <a:lnTo>
                      <a:pt x="2104145" y="1603808"/>
                    </a:lnTo>
                    <a:lnTo>
                      <a:pt x="2123528" y="1562775"/>
                    </a:lnTo>
                    <a:lnTo>
                      <a:pt x="2141262" y="1520844"/>
                    </a:lnTo>
                    <a:lnTo>
                      <a:pt x="2157307" y="1478056"/>
                    </a:lnTo>
                    <a:lnTo>
                      <a:pt x="2171620" y="1434452"/>
                    </a:lnTo>
                    <a:lnTo>
                      <a:pt x="2184160" y="1390075"/>
                    </a:lnTo>
                    <a:lnTo>
                      <a:pt x="2194885" y="1344967"/>
                    </a:lnTo>
                    <a:lnTo>
                      <a:pt x="2203753" y="1299168"/>
                    </a:lnTo>
                    <a:lnTo>
                      <a:pt x="2210723" y="1252720"/>
                    </a:lnTo>
                    <a:lnTo>
                      <a:pt x="2215753" y="1205666"/>
                    </a:lnTo>
                    <a:lnTo>
                      <a:pt x="2218802" y="1158046"/>
                    </a:lnTo>
                    <a:lnTo>
                      <a:pt x="2219827" y="1109903"/>
                    </a:lnTo>
                    <a:lnTo>
                      <a:pt x="2218802" y="1061757"/>
                    </a:lnTo>
                    <a:lnTo>
                      <a:pt x="2215753" y="1014134"/>
                    </a:lnTo>
                    <a:lnTo>
                      <a:pt x="2210723" y="967077"/>
                    </a:lnTo>
                    <a:lnTo>
                      <a:pt x="2203753" y="920628"/>
                    </a:lnTo>
                    <a:lnTo>
                      <a:pt x="2194885" y="874828"/>
                    </a:lnTo>
                    <a:lnTo>
                      <a:pt x="2184160" y="829718"/>
                    </a:lnTo>
                    <a:lnTo>
                      <a:pt x="2171620" y="785340"/>
                    </a:lnTo>
                    <a:lnTo>
                      <a:pt x="2157307" y="741736"/>
                    </a:lnTo>
                    <a:lnTo>
                      <a:pt x="2141262" y="698948"/>
                    </a:lnTo>
                    <a:lnTo>
                      <a:pt x="2123528" y="657016"/>
                    </a:lnTo>
                    <a:lnTo>
                      <a:pt x="2104145" y="615984"/>
                    </a:lnTo>
                    <a:lnTo>
                      <a:pt x="2083155" y="575892"/>
                    </a:lnTo>
                    <a:lnTo>
                      <a:pt x="2060600" y="536782"/>
                    </a:lnTo>
                    <a:lnTo>
                      <a:pt x="2036521" y="498696"/>
                    </a:lnTo>
                    <a:lnTo>
                      <a:pt x="2010961" y="461675"/>
                    </a:lnTo>
                    <a:lnTo>
                      <a:pt x="1983961" y="425761"/>
                    </a:lnTo>
                    <a:lnTo>
                      <a:pt x="1955562" y="390996"/>
                    </a:lnTo>
                    <a:lnTo>
                      <a:pt x="1925806" y="357420"/>
                    </a:lnTo>
                    <a:lnTo>
                      <a:pt x="1894735" y="325077"/>
                    </a:lnTo>
                    <a:lnTo>
                      <a:pt x="1862390" y="294008"/>
                    </a:lnTo>
                    <a:lnTo>
                      <a:pt x="1828814" y="264253"/>
                    </a:lnTo>
                    <a:lnTo>
                      <a:pt x="1794047" y="235856"/>
                    </a:lnTo>
                    <a:lnTo>
                      <a:pt x="1758131" y="208856"/>
                    </a:lnTo>
                    <a:lnTo>
                      <a:pt x="1721108" y="183297"/>
                    </a:lnTo>
                    <a:lnTo>
                      <a:pt x="1683020" y="159220"/>
                    </a:lnTo>
                    <a:lnTo>
                      <a:pt x="1643909" y="136666"/>
                    </a:lnTo>
                    <a:lnTo>
                      <a:pt x="1603815" y="115677"/>
                    </a:lnTo>
                    <a:lnTo>
                      <a:pt x="1562780" y="96295"/>
                    </a:lnTo>
                    <a:lnTo>
                      <a:pt x="1520847" y="78561"/>
                    </a:lnTo>
                    <a:lnTo>
                      <a:pt x="1478057" y="62517"/>
                    </a:lnTo>
                    <a:lnTo>
                      <a:pt x="1434451" y="48204"/>
                    </a:lnTo>
                    <a:lnTo>
                      <a:pt x="1390071" y="35665"/>
                    </a:lnTo>
                    <a:lnTo>
                      <a:pt x="1344959" y="24941"/>
                    </a:lnTo>
                    <a:lnTo>
                      <a:pt x="1299156" y="16073"/>
                    </a:lnTo>
                    <a:lnTo>
                      <a:pt x="1252704" y="9103"/>
                    </a:lnTo>
                    <a:lnTo>
                      <a:pt x="1205645" y="4073"/>
                    </a:lnTo>
                    <a:lnTo>
                      <a:pt x="1158020" y="1025"/>
                    </a:lnTo>
                    <a:lnTo>
                      <a:pt x="1109871"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168" name="Google Shape;168;p32"/>
              <p:cNvSpPr/>
              <p:nvPr/>
            </p:nvSpPr>
            <p:spPr>
              <a:xfrm>
                <a:off x="5186950" y="2319185"/>
                <a:ext cx="670594" cy="695731"/>
              </a:xfrm>
              <a:custGeom>
                <a:rect b="b" l="l" r="r" t="t"/>
                <a:pathLst>
                  <a:path extrusionOk="0" h="1529079" w="1473834">
                    <a:moveTo>
                      <a:pt x="1236224" y="1244991"/>
                    </a:moveTo>
                    <a:lnTo>
                      <a:pt x="1192187" y="1247041"/>
                    </a:lnTo>
                    <a:lnTo>
                      <a:pt x="1149514" y="1263298"/>
                    </a:lnTo>
                    <a:lnTo>
                      <a:pt x="1114096" y="1292143"/>
                    </a:lnTo>
                    <a:lnTo>
                      <a:pt x="1090303" y="1329261"/>
                    </a:lnTo>
                    <a:lnTo>
                      <a:pt x="1078998" y="1371450"/>
                    </a:lnTo>
                    <a:lnTo>
                      <a:pt x="1081041" y="1415508"/>
                    </a:lnTo>
                    <a:lnTo>
                      <a:pt x="1097296" y="1458235"/>
                    </a:lnTo>
                    <a:lnTo>
                      <a:pt x="1126134" y="1493632"/>
                    </a:lnTo>
                    <a:lnTo>
                      <a:pt x="1163245" y="1517413"/>
                    </a:lnTo>
                    <a:lnTo>
                      <a:pt x="1205426" y="1528712"/>
                    </a:lnTo>
                    <a:lnTo>
                      <a:pt x="1249475" y="1526666"/>
                    </a:lnTo>
                    <a:lnTo>
                      <a:pt x="1292191" y="1510411"/>
                    </a:lnTo>
                    <a:lnTo>
                      <a:pt x="1327588" y="1481560"/>
                    </a:lnTo>
                    <a:lnTo>
                      <a:pt x="1351375" y="1444437"/>
                    </a:lnTo>
                    <a:lnTo>
                      <a:pt x="1362681" y="1402250"/>
                    </a:lnTo>
                    <a:lnTo>
                      <a:pt x="1360632" y="1358205"/>
                    </a:lnTo>
                    <a:lnTo>
                      <a:pt x="1344356" y="1315506"/>
                    </a:lnTo>
                    <a:lnTo>
                      <a:pt x="1315526" y="1280081"/>
                    </a:lnTo>
                    <a:lnTo>
                      <a:pt x="1278409" y="1256290"/>
                    </a:lnTo>
                    <a:lnTo>
                      <a:pt x="1236224" y="1244991"/>
                    </a:lnTo>
                    <a:close/>
                  </a:path>
                  <a:path extrusionOk="0" h="1529079" w="1473834">
                    <a:moveTo>
                      <a:pt x="689999" y="1133522"/>
                    </a:moveTo>
                    <a:lnTo>
                      <a:pt x="589510" y="1313978"/>
                    </a:lnTo>
                    <a:lnTo>
                      <a:pt x="631342" y="1332788"/>
                    </a:lnTo>
                    <a:lnTo>
                      <a:pt x="674757" y="1348490"/>
                    </a:lnTo>
                    <a:lnTo>
                      <a:pt x="719612" y="1360943"/>
                    </a:lnTo>
                    <a:lnTo>
                      <a:pt x="765767" y="1370011"/>
                    </a:lnTo>
                    <a:lnTo>
                      <a:pt x="813080" y="1375553"/>
                    </a:lnTo>
                    <a:lnTo>
                      <a:pt x="861408" y="1377431"/>
                    </a:lnTo>
                    <a:lnTo>
                      <a:pt x="902875" y="1376048"/>
                    </a:lnTo>
                    <a:lnTo>
                      <a:pt x="943589" y="1371960"/>
                    </a:lnTo>
                    <a:lnTo>
                      <a:pt x="983470" y="1365257"/>
                    </a:lnTo>
                    <a:lnTo>
                      <a:pt x="1022440" y="1356029"/>
                    </a:lnTo>
                    <a:lnTo>
                      <a:pt x="1033867" y="1313657"/>
                    </a:lnTo>
                    <a:lnTo>
                      <a:pt x="1054295" y="1274587"/>
                    </a:lnTo>
                    <a:lnTo>
                      <a:pt x="1083294" y="1240459"/>
                    </a:lnTo>
                    <a:lnTo>
                      <a:pt x="1120437" y="1212913"/>
                    </a:lnTo>
                    <a:lnTo>
                      <a:pt x="1162830" y="1194529"/>
                    </a:lnTo>
                    <a:lnTo>
                      <a:pt x="1206857" y="1186479"/>
                    </a:lnTo>
                    <a:lnTo>
                      <a:pt x="1305452" y="1186479"/>
                    </a:lnTo>
                    <a:lnTo>
                      <a:pt x="1319566" y="1171322"/>
                    </a:lnTo>
                    <a:lnTo>
                      <a:pt x="861408" y="1171322"/>
                    </a:lnTo>
                    <a:lnTo>
                      <a:pt x="816150" y="1168825"/>
                    </a:lnTo>
                    <a:lnTo>
                      <a:pt x="772315" y="1161512"/>
                    </a:lnTo>
                    <a:lnTo>
                      <a:pt x="730174" y="1149655"/>
                    </a:lnTo>
                    <a:lnTo>
                      <a:pt x="689999" y="1133522"/>
                    </a:lnTo>
                    <a:close/>
                  </a:path>
                  <a:path extrusionOk="0" h="1529079" w="1473834">
                    <a:moveTo>
                      <a:pt x="521502" y="254125"/>
                    </a:moveTo>
                    <a:lnTo>
                      <a:pt x="481751" y="283020"/>
                    </a:lnTo>
                    <a:lnTo>
                      <a:pt x="444499" y="314935"/>
                    </a:lnTo>
                    <a:lnTo>
                      <a:pt x="409923" y="349693"/>
                    </a:lnTo>
                    <a:lnTo>
                      <a:pt x="378201" y="387113"/>
                    </a:lnTo>
                    <a:lnTo>
                      <a:pt x="349509" y="427019"/>
                    </a:lnTo>
                    <a:lnTo>
                      <a:pt x="324026" y="469232"/>
                    </a:lnTo>
                    <a:lnTo>
                      <a:pt x="301928" y="513573"/>
                    </a:lnTo>
                    <a:lnTo>
                      <a:pt x="283393" y="559863"/>
                    </a:lnTo>
                    <a:lnTo>
                      <a:pt x="268599" y="607926"/>
                    </a:lnTo>
                    <a:lnTo>
                      <a:pt x="299566" y="638997"/>
                    </a:lnTo>
                    <a:lnTo>
                      <a:pt x="323172" y="676214"/>
                    </a:lnTo>
                    <a:lnTo>
                      <a:pt x="338215" y="718390"/>
                    </a:lnTo>
                    <a:lnTo>
                      <a:pt x="343497" y="764340"/>
                    </a:lnTo>
                    <a:lnTo>
                      <a:pt x="338215" y="810306"/>
                    </a:lnTo>
                    <a:lnTo>
                      <a:pt x="323172" y="852497"/>
                    </a:lnTo>
                    <a:lnTo>
                      <a:pt x="299566" y="889720"/>
                    </a:lnTo>
                    <a:lnTo>
                      <a:pt x="268599" y="920785"/>
                    </a:lnTo>
                    <a:lnTo>
                      <a:pt x="283393" y="968838"/>
                    </a:lnTo>
                    <a:lnTo>
                      <a:pt x="301928" y="1015120"/>
                    </a:lnTo>
                    <a:lnTo>
                      <a:pt x="324026" y="1059454"/>
                    </a:lnTo>
                    <a:lnTo>
                      <a:pt x="349509" y="1101663"/>
                    </a:lnTo>
                    <a:lnTo>
                      <a:pt x="378201" y="1141569"/>
                    </a:lnTo>
                    <a:lnTo>
                      <a:pt x="409923" y="1178994"/>
                    </a:lnTo>
                    <a:lnTo>
                      <a:pt x="444499" y="1213761"/>
                    </a:lnTo>
                    <a:lnTo>
                      <a:pt x="481751" y="1245691"/>
                    </a:lnTo>
                    <a:lnTo>
                      <a:pt x="521502" y="1274607"/>
                    </a:lnTo>
                    <a:lnTo>
                      <a:pt x="627530" y="1097408"/>
                    </a:lnTo>
                    <a:lnTo>
                      <a:pt x="590050" y="1067592"/>
                    </a:lnTo>
                    <a:lnTo>
                      <a:pt x="556346" y="1033650"/>
                    </a:lnTo>
                    <a:lnTo>
                      <a:pt x="526795" y="995956"/>
                    </a:lnTo>
                    <a:lnTo>
                      <a:pt x="501772" y="954885"/>
                    </a:lnTo>
                    <a:lnTo>
                      <a:pt x="481655" y="910813"/>
                    </a:lnTo>
                    <a:lnTo>
                      <a:pt x="466819" y="864115"/>
                    </a:lnTo>
                    <a:lnTo>
                      <a:pt x="457642" y="815165"/>
                    </a:lnTo>
                    <a:lnTo>
                      <a:pt x="454499" y="764340"/>
                    </a:lnTo>
                    <a:lnTo>
                      <a:pt x="457642" y="713519"/>
                    </a:lnTo>
                    <a:lnTo>
                      <a:pt x="466819" y="664575"/>
                    </a:lnTo>
                    <a:lnTo>
                      <a:pt x="481655" y="617882"/>
                    </a:lnTo>
                    <a:lnTo>
                      <a:pt x="501772" y="573817"/>
                    </a:lnTo>
                    <a:lnTo>
                      <a:pt x="526795" y="532753"/>
                    </a:lnTo>
                    <a:lnTo>
                      <a:pt x="556346" y="495067"/>
                    </a:lnTo>
                    <a:lnTo>
                      <a:pt x="590050" y="461132"/>
                    </a:lnTo>
                    <a:lnTo>
                      <a:pt x="627530" y="431324"/>
                    </a:lnTo>
                    <a:lnTo>
                      <a:pt x="521502" y="254125"/>
                    </a:lnTo>
                    <a:close/>
                  </a:path>
                  <a:path extrusionOk="0" h="1529079" w="1473834">
                    <a:moveTo>
                      <a:pt x="1305452" y="1186479"/>
                    </a:moveTo>
                    <a:lnTo>
                      <a:pt x="1206857" y="1186479"/>
                    </a:lnTo>
                    <a:lnTo>
                      <a:pt x="1250881" y="1188308"/>
                    </a:lnTo>
                    <a:lnTo>
                      <a:pt x="1293269" y="1199562"/>
                    </a:lnTo>
                    <a:lnTo>
                      <a:pt x="1305452" y="1186479"/>
                    </a:lnTo>
                    <a:close/>
                  </a:path>
                  <a:path extrusionOk="0" h="1529079" w="1473834">
                    <a:moveTo>
                      <a:pt x="1266788" y="800402"/>
                    </a:moveTo>
                    <a:lnTo>
                      <a:pt x="1259862" y="847524"/>
                    </a:lnTo>
                    <a:lnTo>
                      <a:pt x="1247710" y="892731"/>
                    </a:lnTo>
                    <a:lnTo>
                      <a:pt x="1230657" y="935702"/>
                    </a:lnTo>
                    <a:lnTo>
                      <a:pt x="1209024" y="976111"/>
                    </a:lnTo>
                    <a:lnTo>
                      <a:pt x="1183133" y="1013638"/>
                    </a:lnTo>
                    <a:lnTo>
                      <a:pt x="1153307" y="1047959"/>
                    </a:lnTo>
                    <a:lnTo>
                      <a:pt x="1119867" y="1078751"/>
                    </a:lnTo>
                    <a:lnTo>
                      <a:pt x="1083137" y="1105692"/>
                    </a:lnTo>
                    <a:lnTo>
                      <a:pt x="1043439" y="1128458"/>
                    </a:lnTo>
                    <a:lnTo>
                      <a:pt x="1001095" y="1146727"/>
                    </a:lnTo>
                    <a:lnTo>
                      <a:pt x="956426" y="1160176"/>
                    </a:lnTo>
                    <a:lnTo>
                      <a:pt x="909757" y="1168482"/>
                    </a:lnTo>
                    <a:lnTo>
                      <a:pt x="861408" y="1171322"/>
                    </a:lnTo>
                    <a:lnTo>
                      <a:pt x="1319566" y="1171322"/>
                    </a:lnTo>
                    <a:lnTo>
                      <a:pt x="1356488" y="1126074"/>
                    </a:lnTo>
                    <a:lnTo>
                      <a:pt x="1383641" y="1085707"/>
                    </a:lnTo>
                    <a:lnTo>
                      <a:pt x="1407593" y="1043155"/>
                    </a:lnTo>
                    <a:lnTo>
                      <a:pt x="1428172" y="998590"/>
                    </a:lnTo>
                    <a:lnTo>
                      <a:pt x="1445204" y="952186"/>
                    </a:lnTo>
                    <a:lnTo>
                      <a:pt x="1458517" y="904114"/>
                    </a:lnTo>
                    <a:lnTo>
                      <a:pt x="1467938" y="854547"/>
                    </a:lnTo>
                    <a:lnTo>
                      <a:pt x="1473295" y="803658"/>
                    </a:lnTo>
                    <a:lnTo>
                      <a:pt x="1266788" y="800402"/>
                    </a:lnTo>
                    <a:close/>
                  </a:path>
                  <a:path extrusionOk="0" h="1529079" w="1473834">
                    <a:moveTo>
                      <a:pt x="142718" y="621622"/>
                    </a:moveTo>
                    <a:lnTo>
                      <a:pt x="97606" y="628897"/>
                    </a:lnTo>
                    <a:lnTo>
                      <a:pt x="58429" y="649157"/>
                    </a:lnTo>
                    <a:lnTo>
                      <a:pt x="27535" y="680051"/>
                    </a:lnTo>
                    <a:lnTo>
                      <a:pt x="7275" y="719228"/>
                    </a:lnTo>
                    <a:lnTo>
                      <a:pt x="0" y="764340"/>
                    </a:lnTo>
                    <a:lnTo>
                      <a:pt x="7275" y="809444"/>
                    </a:lnTo>
                    <a:lnTo>
                      <a:pt x="27535" y="848613"/>
                    </a:lnTo>
                    <a:lnTo>
                      <a:pt x="58429" y="879499"/>
                    </a:lnTo>
                    <a:lnTo>
                      <a:pt x="97606" y="899753"/>
                    </a:lnTo>
                    <a:lnTo>
                      <a:pt x="142718" y="907027"/>
                    </a:lnTo>
                    <a:lnTo>
                      <a:pt x="187804" y="899753"/>
                    </a:lnTo>
                    <a:lnTo>
                      <a:pt x="226966" y="879499"/>
                    </a:lnTo>
                    <a:lnTo>
                      <a:pt x="257852" y="848613"/>
                    </a:lnTo>
                    <a:lnTo>
                      <a:pt x="278108" y="809444"/>
                    </a:lnTo>
                    <a:lnTo>
                      <a:pt x="285383" y="764340"/>
                    </a:lnTo>
                    <a:lnTo>
                      <a:pt x="278108" y="719228"/>
                    </a:lnTo>
                    <a:lnTo>
                      <a:pt x="257852" y="680051"/>
                    </a:lnTo>
                    <a:lnTo>
                      <a:pt x="226966" y="649157"/>
                    </a:lnTo>
                    <a:lnTo>
                      <a:pt x="187804" y="628897"/>
                    </a:lnTo>
                    <a:lnTo>
                      <a:pt x="142718" y="621622"/>
                    </a:lnTo>
                    <a:close/>
                  </a:path>
                  <a:path extrusionOk="0" h="1529079" w="1473834">
                    <a:moveTo>
                      <a:pt x="1319547" y="357389"/>
                    </a:moveTo>
                    <a:lnTo>
                      <a:pt x="861408" y="357389"/>
                    </a:lnTo>
                    <a:lnTo>
                      <a:pt x="909757" y="360229"/>
                    </a:lnTo>
                    <a:lnTo>
                      <a:pt x="956426" y="368535"/>
                    </a:lnTo>
                    <a:lnTo>
                      <a:pt x="1001095" y="381984"/>
                    </a:lnTo>
                    <a:lnTo>
                      <a:pt x="1043439" y="400252"/>
                    </a:lnTo>
                    <a:lnTo>
                      <a:pt x="1083137" y="423018"/>
                    </a:lnTo>
                    <a:lnTo>
                      <a:pt x="1119867" y="449957"/>
                    </a:lnTo>
                    <a:lnTo>
                      <a:pt x="1153307" y="480747"/>
                    </a:lnTo>
                    <a:lnTo>
                      <a:pt x="1183133" y="515066"/>
                    </a:lnTo>
                    <a:lnTo>
                      <a:pt x="1209024" y="552589"/>
                    </a:lnTo>
                    <a:lnTo>
                      <a:pt x="1230657" y="592995"/>
                    </a:lnTo>
                    <a:lnTo>
                      <a:pt x="1247710" y="635961"/>
                    </a:lnTo>
                    <a:lnTo>
                      <a:pt x="1259862" y="681163"/>
                    </a:lnTo>
                    <a:lnTo>
                      <a:pt x="1266788" y="728278"/>
                    </a:lnTo>
                    <a:lnTo>
                      <a:pt x="1473295" y="725074"/>
                    </a:lnTo>
                    <a:lnTo>
                      <a:pt x="1467938" y="674171"/>
                    </a:lnTo>
                    <a:lnTo>
                      <a:pt x="1458517" y="624597"/>
                    </a:lnTo>
                    <a:lnTo>
                      <a:pt x="1445204" y="576523"/>
                    </a:lnTo>
                    <a:lnTo>
                      <a:pt x="1428172" y="530120"/>
                    </a:lnTo>
                    <a:lnTo>
                      <a:pt x="1407593" y="485560"/>
                    </a:lnTo>
                    <a:lnTo>
                      <a:pt x="1383641" y="443013"/>
                    </a:lnTo>
                    <a:lnTo>
                      <a:pt x="1356488" y="402652"/>
                    </a:lnTo>
                    <a:lnTo>
                      <a:pt x="1326306" y="364647"/>
                    </a:lnTo>
                    <a:lnTo>
                      <a:pt x="1319547" y="357389"/>
                    </a:lnTo>
                    <a:close/>
                  </a:path>
                  <a:path extrusionOk="0" h="1529079" w="1473834">
                    <a:moveTo>
                      <a:pt x="861408" y="151301"/>
                    </a:moveTo>
                    <a:lnTo>
                      <a:pt x="813080" y="153179"/>
                    </a:lnTo>
                    <a:lnTo>
                      <a:pt x="765767" y="158722"/>
                    </a:lnTo>
                    <a:lnTo>
                      <a:pt x="719612" y="167790"/>
                    </a:lnTo>
                    <a:lnTo>
                      <a:pt x="674757" y="180245"/>
                    </a:lnTo>
                    <a:lnTo>
                      <a:pt x="631342" y="195950"/>
                    </a:lnTo>
                    <a:lnTo>
                      <a:pt x="589510" y="214765"/>
                    </a:lnTo>
                    <a:lnTo>
                      <a:pt x="689999" y="395220"/>
                    </a:lnTo>
                    <a:lnTo>
                      <a:pt x="730174" y="379078"/>
                    </a:lnTo>
                    <a:lnTo>
                      <a:pt x="772315" y="367211"/>
                    </a:lnTo>
                    <a:lnTo>
                      <a:pt x="816150" y="359890"/>
                    </a:lnTo>
                    <a:lnTo>
                      <a:pt x="861408" y="357389"/>
                    </a:lnTo>
                    <a:lnTo>
                      <a:pt x="1319547" y="357389"/>
                    </a:lnTo>
                    <a:lnTo>
                      <a:pt x="1305446" y="342247"/>
                    </a:lnTo>
                    <a:lnTo>
                      <a:pt x="1206857" y="342247"/>
                    </a:lnTo>
                    <a:lnTo>
                      <a:pt x="1162830" y="334189"/>
                    </a:lnTo>
                    <a:lnTo>
                      <a:pt x="1120437" y="315798"/>
                    </a:lnTo>
                    <a:lnTo>
                      <a:pt x="1083294" y="288264"/>
                    </a:lnTo>
                    <a:lnTo>
                      <a:pt x="1054287" y="254125"/>
                    </a:lnTo>
                    <a:lnTo>
                      <a:pt x="1033867" y="215065"/>
                    </a:lnTo>
                    <a:lnTo>
                      <a:pt x="1022440" y="172682"/>
                    </a:lnTo>
                    <a:lnTo>
                      <a:pt x="983470" y="163466"/>
                    </a:lnTo>
                    <a:lnTo>
                      <a:pt x="943589" y="156769"/>
                    </a:lnTo>
                    <a:lnTo>
                      <a:pt x="902875" y="152683"/>
                    </a:lnTo>
                    <a:lnTo>
                      <a:pt x="861408" y="151301"/>
                    </a:lnTo>
                    <a:close/>
                  </a:path>
                  <a:path extrusionOk="0" h="1529079" w="1473834">
                    <a:moveTo>
                      <a:pt x="1293269" y="329170"/>
                    </a:moveTo>
                    <a:lnTo>
                      <a:pt x="1250881" y="340423"/>
                    </a:lnTo>
                    <a:lnTo>
                      <a:pt x="1206857" y="342247"/>
                    </a:lnTo>
                    <a:lnTo>
                      <a:pt x="1305446" y="342247"/>
                    </a:lnTo>
                    <a:lnTo>
                      <a:pt x="1293269" y="329170"/>
                    </a:lnTo>
                    <a:close/>
                  </a:path>
                  <a:path extrusionOk="0" h="1529079" w="1473834">
                    <a:moveTo>
                      <a:pt x="1205467" y="0"/>
                    </a:moveTo>
                    <a:lnTo>
                      <a:pt x="1163272" y="11302"/>
                    </a:lnTo>
                    <a:lnTo>
                      <a:pt x="1126143" y="35087"/>
                    </a:lnTo>
                    <a:lnTo>
                      <a:pt x="1097296" y="70497"/>
                    </a:lnTo>
                    <a:lnTo>
                      <a:pt x="1081041" y="113197"/>
                    </a:lnTo>
                    <a:lnTo>
                      <a:pt x="1078998" y="157255"/>
                    </a:lnTo>
                    <a:lnTo>
                      <a:pt x="1090303" y="199455"/>
                    </a:lnTo>
                    <a:lnTo>
                      <a:pt x="1114096" y="236579"/>
                    </a:lnTo>
                    <a:lnTo>
                      <a:pt x="1149514" y="265413"/>
                    </a:lnTo>
                    <a:lnTo>
                      <a:pt x="1192192" y="281667"/>
                    </a:lnTo>
                    <a:lnTo>
                      <a:pt x="1236239" y="283710"/>
                    </a:lnTo>
                    <a:lnTo>
                      <a:pt x="1278432" y="272403"/>
                    </a:lnTo>
                    <a:lnTo>
                      <a:pt x="1315546" y="248607"/>
                    </a:lnTo>
                    <a:lnTo>
                      <a:pt x="1344356" y="213184"/>
                    </a:lnTo>
                    <a:lnTo>
                      <a:pt x="1360642" y="170501"/>
                    </a:lnTo>
                    <a:lnTo>
                      <a:pt x="1362711" y="126454"/>
                    </a:lnTo>
                    <a:lnTo>
                      <a:pt x="1351421" y="84258"/>
                    </a:lnTo>
                    <a:lnTo>
                      <a:pt x="1327628" y="47125"/>
                    </a:lnTo>
                    <a:lnTo>
                      <a:pt x="1292191" y="18268"/>
                    </a:lnTo>
                    <a:lnTo>
                      <a:pt x="1249511" y="2036"/>
                    </a:lnTo>
                    <a:lnTo>
                      <a:pt x="1205467" y="0"/>
                    </a:lnTo>
                    <a:close/>
                  </a:path>
                </a:pathLst>
              </a:custGeom>
              <a:solidFill>
                <a:srgbClr val="E9542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grpSp>
        <p:sp>
          <p:nvSpPr>
            <p:cNvPr id="169" name="Google Shape;169;p32"/>
            <p:cNvSpPr/>
            <p:nvPr/>
          </p:nvSpPr>
          <p:spPr>
            <a:xfrm>
              <a:off x="4565093" y="2651891"/>
              <a:ext cx="30000" cy="30000"/>
            </a:xfrm>
            <a:prstGeom prst="rect">
              <a:avLst/>
            </a:prstGeom>
            <a:blipFill rotWithShape="1">
              <a:blip r:embed="rId2">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170" name="Google Shape;170;p32"/>
            <p:cNvSpPr/>
            <p:nvPr/>
          </p:nvSpPr>
          <p:spPr>
            <a:xfrm>
              <a:off x="4565093" y="2552337"/>
              <a:ext cx="30000" cy="30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171" name="Google Shape;171;p32"/>
            <p:cNvSpPr/>
            <p:nvPr/>
          </p:nvSpPr>
          <p:spPr>
            <a:xfrm>
              <a:off x="4565093" y="2452796"/>
              <a:ext cx="30000" cy="30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172" name="Google Shape;172;p32"/>
            <p:cNvSpPr/>
            <p:nvPr/>
          </p:nvSpPr>
          <p:spPr>
            <a:xfrm>
              <a:off x="4565093" y="2751432"/>
              <a:ext cx="30000" cy="30000"/>
            </a:xfrm>
            <a:prstGeom prst="rect">
              <a:avLst/>
            </a:prstGeom>
            <a:blipFill rotWithShape="1">
              <a:blip r:embed="rId2">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173" name="Google Shape;173;p32"/>
            <p:cNvSpPr/>
            <p:nvPr/>
          </p:nvSpPr>
          <p:spPr>
            <a:xfrm>
              <a:off x="4565093" y="2850972"/>
              <a:ext cx="30000" cy="300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174" name="Google Shape;174;p32"/>
            <p:cNvSpPr/>
            <p:nvPr/>
          </p:nvSpPr>
          <p:spPr>
            <a:xfrm>
              <a:off x="4465543" y="2651891"/>
              <a:ext cx="30000" cy="30000"/>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175" name="Google Shape;175;p32"/>
            <p:cNvSpPr/>
            <p:nvPr/>
          </p:nvSpPr>
          <p:spPr>
            <a:xfrm>
              <a:off x="4365995" y="2651891"/>
              <a:ext cx="30000" cy="30000"/>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176" name="Google Shape;176;p32"/>
            <p:cNvSpPr/>
            <p:nvPr/>
          </p:nvSpPr>
          <p:spPr>
            <a:xfrm>
              <a:off x="4664642" y="2651891"/>
              <a:ext cx="30000" cy="30000"/>
            </a:xfrm>
            <a:prstGeom prst="rect">
              <a:avLst/>
            </a:prstGeom>
            <a:blipFill rotWithShape="1">
              <a:blip r:embed="rId2">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177" name="Google Shape;177;p32"/>
            <p:cNvSpPr/>
            <p:nvPr/>
          </p:nvSpPr>
          <p:spPr>
            <a:xfrm>
              <a:off x="4764191" y="2651891"/>
              <a:ext cx="30000" cy="30000"/>
            </a:xfrm>
            <a:prstGeom prst="rect">
              <a:avLst/>
            </a:prstGeom>
            <a:blipFill rotWithShape="1">
              <a:blip r:embed="rId2">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pic>
          <p:nvPicPr>
            <p:cNvPr id="178" name="Google Shape;178;p32"/>
            <p:cNvPicPr preferRelativeResize="0"/>
            <p:nvPr/>
          </p:nvPicPr>
          <p:blipFill>
            <a:blip r:embed="rId6">
              <a:alphaModFix/>
            </a:blip>
            <a:stretch>
              <a:fillRect/>
            </a:stretch>
          </p:blipFill>
          <p:spPr>
            <a:xfrm>
              <a:off x="3099959" y="2163900"/>
              <a:ext cx="1005840" cy="1005840"/>
            </a:xfrm>
            <a:prstGeom prst="rect">
              <a:avLst/>
            </a:prstGeom>
            <a:noFill/>
            <a:ln>
              <a:noFill/>
            </a:ln>
          </p:spPr>
        </p:pic>
      </p:grpSp>
      <p:sp>
        <p:nvSpPr>
          <p:cNvPr id="179" name="Google Shape;179;p32"/>
          <p:cNvSpPr txBox="1"/>
          <p:nvPr>
            <p:ph idx="12" type="sldNum"/>
          </p:nvPr>
        </p:nvSpPr>
        <p:spPr>
          <a:xfrm>
            <a:off x="8556784" y="4749851"/>
            <a:ext cx="548700" cy="393600"/>
          </a:xfrm>
          <a:prstGeom prst="rect">
            <a:avLst/>
          </a:prstGeom>
        </p:spPr>
        <p:txBody>
          <a:bodyPr anchorCtr="0" anchor="t" bIns="0" lIns="0" spcFirstLastPara="1" rIns="0" wrap="square" tIns="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 Strong Header" type="secHead">
  <p:cSld name="SECTION_HEADER">
    <p:spTree>
      <p:nvGrpSpPr>
        <p:cNvPr id="180" name="Shape 180"/>
        <p:cNvGrpSpPr/>
        <p:nvPr/>
      </p:nvGrpSpPr>
      <p:grpSpPr>
        <a:xfrm>
          <a:off x="0" y="0"/>
          <a:ext cx="0" cy="0"/>
          <a:chOff x="0" y="0"/>
          <a:chExt cx="0" cy="0"/>
        </a:xfrm>
      </p:grpSpPr>
      <p:sp>
        <p:nvSpPr>
          <p:cNvPr id="181" name="Google Shape;181;p33"/>
          <p:cNvSpPr/>
          <p:nvPr/>
        </p:nvSpPr>
        <p:spPr>
          <a:xfrm>
            <a:off x="-24525" y="-8175"/>
            <a:ext cx="9184638" cy="1095000"/>
          </a:xfrm>
          <a:custGeom>
            <a:rect b="b" l="l" r="r" t="t"/>
            <a:pathLst>
              <a:path extrusionOk="0" h="43800" w="368048">
                <a:moveTo>
                  <a:pt x="654" y="0"/>
                </a:moveTo>
                <a:lnTo>
                  <a:pt x="368048" y="0"/>
                </a:lnTo>
                <a:lnTo>
                  <a:pt x="368048" y="24842"/>
                </a:lnTo>
                <a:lnTo>
                  <a:pt x="0" y="43800"/>
                </a:lnTo>
                <a:close/>
              </a:path>
            </a:pathLst>
          </a:custGeom>
          <a:gradFill>
            <a:gsLst>
              <a:gs pos="0">
                <a:srgbClr val="2C001E"/>
              </a:gs>
              <a:gs pos="20000">
                <a:srgbClr val="2C001E"/>
              </a:gs>
              <a:gs pos="61000">
                <a:srgbClr val="740946"/>
              </a:gs>
              <a:gs pos="100000">
                <a:srgbClr val="E9500E"/>
              </a:gs>
            </a:gsLst>
            <a:lin ang="18900732" scaled="0"/>
          </a:gradFill>
          <a:ln>
            <a:noFill/>
          </a:ln>
        </p:spPr>
      </p:sp>
      <p:sp>
        <p:nvSpPr>
          <p:cNvPr id="182" name="Google Shape;182;p33"/>
          <p:cNvSpPr txBox="1"/>
          <p:nvPr>
            <p:ph idx="1" type="body"/>
          </p:nvPr>
        </p:nvSpPr>
        <p:spPr>
          <a:xfrm>
            <a:off x="213300" y="1396325"/>
            <a:ext cx="7855500" cy="3413100"/>
          </a:xfrm>
          <a:prstGeom prst="rect">
            <a:avLst/>
          </a:prstGeom>
          <a:noFill/>
          <a:ln>
            <a:noFill/>
          </a:ln>
        </p:spPr>
        <p:txBody>
          <a:bodyPr anchorCtr="0" anchor="t" bIns="34275" lIns="68575" spcFirstLastPara="1" rIns="68575" wrap="square" tIns="34275">
            <a:noAutofit/>
          </a:bodyPr>
          <a:lstStyle>
            <a:lvl1pPr indent="-228600" lvl="0" marL="457200" rtl="0" algn="l">
              <a:lnSpc>
                <a:spcPct val="90000"/>
              </a:lnSpc>
              <a:spcBef>
                <a:spcPts val="800"/>
              </a:spcBef>
              <a:spcAft>
                <a:spcPts val="0"/>
              </a:spcAft>
              <a:buSzPts val="1600"/>
              <a:buNone/>
              <a:defRPr/>
            </a:lvl1pPr>
            <a:lvl2pPr indent="-228600" lvl="1" marL="914400" rtl="0" algn="l">
              <a:lnSpc>
                <a:spcPct val="90000"/>
              </a:lnSpc>
              <a:spcBef>
                <a:spcPts val="1000"/>
              </a:spcBef>
              <a:spcAft>
                <a:spcPts val="0"/>
              </a:spcAft>
              <a:buSzPts val="1500"/>
              <a:buNone/>
              <a:defRPr sz="1500"/>
            </a:lvl2pPr>
            <a:lvl3pPr indent="-228600" lvl="2" marL="1371600" rtl="0" algn="l">
              <a:lnSpc>
                <a:spcPct val="90000"/>
              </a:lnSpc>
              <a:spcBef>
                <a:spcPts val="1000"/>
              </a:spcBef>
              <a:spcAft>
                <a:spcPts val="0"/>
              </a:spcAft>
              <a:buSzPts val="1400"/>
              <a:buNone/>
              <a:defRPr sz="1400"/>
            </a:lvl3pPr>
            <a:lvl4pPr indent="-228600" lvl="3" marL="1828800" rtl="0" algn="l">
              <a:lnSpc>
                <a:spcPct val="90000"/>
              </a:lnSpc>
              <a:spcBef>
                <a:spcPts val="1000"/>
              </a:spcBef>
              <a:spcAft>
                <a:spcPts val="0"/>
              </a:spcAft>
              <a:buSzPts val="1200"/>
              <a:buNone/>
              <a:defRPr sz="1200"/>
            </a:lvl4pPr>
            <a:lvl5pPr indent="-228600" lvl="4" marL="2286000" rtl="0" algn="l">
              <a:lnSpc>
                <a:spcPct val="90000"/>
              </a:lnSpc>
              <a:spcBef>
                <a:spcPts val="1000"/>
              </a:spcBef>
              <a:spcAft>
                <a:spcPts val="0"/>
              </a:spcAft>
              <a:buSzPts val="1200"/>
              <a:buNone/>
              <a:defRPr sz="1200"/>
            </a:lvl5pPr>
            <a:lvl6pPr indent="-228600" lvl="5" marL="2743200" rtl="0" algn="l">
              <a:lnSpc>
                <a:spcPct val="90000"/>
              </a:lnSpc>
              <a:spcBef>
                <a:spcPts val="1000"/>
              </a:spcBef>
              <a:spcAft>
                <a:spcPts val="0"/>
              </a:spcAft>
              <a:buSzPts val="1200"/>
              <a:buNone/>
              <a:defRPr sz="1200"/>
            </a:lvl6pPr>
            <a:lvl7pPr indent="-228600" lvl="6" marL="3200400" rtl="0" algn="l">
              <a:lnSpc>
                <a:spcPct val="90000"/>
              </a:lnSpc>
              <a:spcBef>
                <a:spcPts val="1000"/>
              </a:spcBef>
              <a:spcAft>
                <a:spcPts val="0"/>
              </a:spcAft>
              <a:buSzPts val="1200"/>
              <a:buNone/>
              <a:defRPr sz="1200"/>
            </a:lvl7pPr>
            <a:lvl8pPr indent="-228600" lvl="7" marL="3657600" rtl="0" algn="l">
              <a:lnSpc>
                <a:spcPct val="90000"/>
              </a:lnSpc>
              <a:spcBef>
                <a:spcPts val="1000"/>
              </a:spcBef>
              <a:spcAft>
                <a:spcPts val="0"/>
              </a:spcAft>
              <a:buSzPts val="1200"/>
              <a:buNone/>
              <a:defRPr sz="1200"/>
            </a:lvl8pPr>
            <a:lvl9pPr indent="-228600" lvl="8" marL="4114800" rtl="0" algn="l">
              <a:lnSpc>
                <a:spcPct val="90000"/>
              </a:lnSpc>
              <a:spcBef>
                <a:spcPts val="1000"/>
              </a:spcBef>
              <a:spcAft>
                <a:spcPts val="1000"/>
              </a:spcAft>
              <a:buSzPts val="1200"/>
              <a:buNone/>
              <a:defRPr sz="1200"/>
            </a:lvl9pPr>
          </a:lstStyle>
          <a:p/>
        </p:txBody>
      </p:sp>
      <p:sp>
        <p:nvSpPr>
          <p:cNvPr id="183" name="Google Shape;183;p33"/>
          <p:cNvSpPr/>
          <p:nvPr/>
        </p:nvSpPr>
        <p:spPr>
          <a:xfrm>
            <a:off x="2316248" y="0"/>
            <a:ext cx="6838828" cy="1269111"/>
          </a:xfrm>
          <a:custGeom>
            <a:rect b="b" l="l" r="r" t="t"/>
            <a:pathLst>
              <a:path extrusionOk="0" h="2115185" w="17423765">
                <a:moveTo>
                  <a:pt x="17423553" y="0"/>
                </a:moveTo>
                <a:lnTo>
                  <a:pt x="0" y="0"/>
                </a:lnTo>
                <a:lnTo>
                  <a:pt x="17423553" y="2115118"/>
                </a:lnTo>
                <a:lnTo>
                  <a:pt x="17423553" y="0"/>
                </a:lnTo>
                <a:close/>
              </a:path>
            </a:pathLst>
          </a:custGeom>
          <a:solidFill>
            <a:srgbClr val="772953">
              <a:alpha val="14510"/>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184" name="Google Shape;184;p33"/>
          <p:cNvSpPr txBox="1"/>
          <p:nvPr>
            <p:ph type="title"/>
          </p:nvPr>
        </p:nvSpPr>
        <p:spPr>
          <a:xfrm>
            <a:off x="254174" y="34535"/>
            <a:ext cx="7886700" cy="777900"/>
          </a:xfrm>
          <a:prstGeom prst="rect">
            <a:avLst/>
          </a:prstGeom>
          <a:noFill/>
          <a:ln>
            <a:noFill/>
          </a:ln>
        </p:spPr>
        <p:txBody>
          <a:bodyPr anchorCtr="0" anchor="ctr" bIns="0" lIns="0" spcFirstLastPara="1" rIns="0" wrap="square" tIns="0">
            <a:noAutofit/>
          </a:bodyPr>
          <a:lstStyle>
            <a:lvl1pPr lvl="0" rtl="0" algn="l">
              <a:lnSpc>
                <a:spcPct val="90000"/>
              </a:lnSpc>
              <a:spcBef>
                <a:spcPts val="0"/>
              </a:spcBef>
              <a:spcAft>
                <a:spcPts val="0"/>
              </a:spcAft>
              <a:buClr>
                <a:schemeClr val="lt1"/>
              </a:buClr>
              <a:buSzPts val="2800"/>
              <a:buFont typeface="Calibri"/>
              <a:buNone/>
              <a:defRPr>
                <a:solidFill>
                  <a:schemeClr val="lt1"/>
                </a:solidFill>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185" name="Google Shape;185;p33"/>
          <p:cNvSpPr/>
          <p:nvPr/>
        </p:nvSpPr>
        <p:spPr>
          <a:xfrm>
            <a:off x="6978526" y="0"/>
            <a:ext cx="2170419" cy="1445959"/>
          </a:xfrm>
          <a:custGeom>
            <a:rect b="b" l="l" r="r" t="t"/>
            <a:pathLst>
              <a:path extrusionOk="0" h="2065655" w="3602355">
                <a:moveTo>
                  <a:pt x="3601984" y="0"/>
                </a:moveTo>
                <a:lnTo>
                  <a:pt x="0" y="0"/>
                </a:lnTo>
                <a:lnTo>
                  <a:pt x="3601984" y="2065357"/>
                </a:lnTo>
                <a:lnTo>
                  <a:pt x="3601984" y="0"/>
                </a:lnTo>
                <a:close/>
              </a:path>
            </a:pathLst>
          </a:custGeom>
          <a:solidFill>
            <a:srgbClr val="772953">
              <a:alpha val="19610"/>
            </a:srgbClr>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186" name="Google Shape;186;p3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accent5"/>
                </a:solidFill>
                <a:latin typeface="Ubuntu"/>
                <a:ea typeface="Ubuntu"/>
                <a:cs typeface="Ubuntu"/>
                <a:sym typeface="Ubuntu"/>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accent5"/>
                </a:solidFill>
                <a:latin typeface="Ubuntu"/>
                <a:ea typeface="Ubuntu"/>
                <a:cs typeface="Ubuntu"/>
                <a:sym typeface="Ubuntu"/>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accent5"/>
                </a:solidFill>
                <a:latin typeface="Ubuntu"/>
                <a:ea typeface="Ubuntu"/>
                <a:cs typeface="Ubuntu"/>
                <a:sym typeface="Ubuntu"/>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accent5"/>
                </a:solidFill>
                <a:latin typeface="Ubuntu"/>
                <a:ea typeface="Ubuntu"/>
                <a:cs typeface="Ubuntu"/>
                <a:sym typeface="Ubuntu"/>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accent5"/>
                </a:solidFill>
                <a:latin typeface="Ubuntu"/>
                <a:ea typeface="Ubuntu"/>
                <a:cs typeface="Ubuntu"/>
                <a:sym typeface="Ubuntu"/>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accent5"/>
                </a:solidFill>
                <a:latin typeface="Ubuntu"/>
                <a:ea typeface="Ubuntu"/>
                <a:cs typeface="Ubuntu"/>
                <a:sym typeface="Ubuntu"/>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accent5"/>
                </a:solidFill>
                <a:latin typeface="Ubuntu"/>
                <a:ea typeface="Ubuntu"/>
                <a:cs typeface="Ubuntu"/>
                <a:sym typeface="Ubuntu"/>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accent5"/>
                </a:solidFill>
                <a:latin typeface="Ubuntu"/>
                <a:ea typeface="Ubuntu"/>
                <a:cs typeface="Ubuntu"/>
                <a:sym typeface="Ubuntu"/>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accent5"/>
                </a:solidFill>
                <a:latin typeface="Ubuntu"/>
                <a:ea typeface="Ubuntu"/>
                <a:cs typeface="Ubuntu"/>
                <a:sym typeface="Ubuntu"/>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 Strong Header 1">
  <p:cSld name="SECTION_HEADER_1">
    <p:spTree>
      <p:nvGrpSpPr>
        <p:cNvPr id="187" name="Shape 187"/>
        <p:cNvGrpSpPr/>
        <p:nvPr/>
      </p:nvGrpSpPr>
      <p:grpSpPr>
        <a:xfrm>
          <a:off x="0" y="0"/>
          <a:ext cx="0" cy="0"/>
          <a:chOff x="0" y="0"/>
          <a:chExt cx="0" cy="0"/>
        </a:xfrm>
      </p:grpSpPr>
      <p:sp>
        <p:nvSpPr>
          <p:cNvPr id="188" name="Google Shape;188;p34"/>
          <p:cNvSpPr txBox="1"/>
          <p:nvPr>
            <p:ph idx="1" type="body"/>
          </p:nvPr>
        </p:nvSpPr>
        <p:spPr>
          <a:xfrm>
            <a:off x="455775" y="1379981"/>
            <a:ext cx="7886700" cy="3413100"/>
          </a:xfrm>
          <a:prstGeom prst="rect">
            <a:avLst/>
          </a:prstGeom>
          <a:noFill/>
          <a:ln>
            <a:noFill/>
          </a:ln>
        </p:spPr>
        <p:txBody>
          <a:bodyPr anchorCtr="0" anchor="t" bIns="34275" lIns="68575" spcFirstLastPara="1" rIns="68575" wrap="square" tIns="34275">
            <a:noAutofit/>
          </a:bodyPr>
          <a:lstStyle>
            <a:lvl1pPr indent="-228600" lvl="0" marL="457200" rtl="0" algn="l">
              <a:lnSpc>
                <a:spcPct val="90000"/>
              </a:lnSpc>
              <a:spcBef>
                <a:spcPts val="800"/>
              </a:spcBef>
              <a:spcAft>
                <a:spcPts val="0"/>
              </a:spcAft>
              <a:buClr>
                <a:schemeClr val="accent5"/>
              </a:buClr>
              <a:buSzPts val="1400"/>
              <a:buNone/>
              <a:defRPr>
                <a:solidFill>
                  <a:schemeClr val="accent5"/>
                </a:solidFill>
              </a:defRPr>
            </a:lvl1pPr>
            <a:lvl2pPr indent="-228600" lvl="1" marL="914400" rtl="0" algn="l">
              <a:lnSpc>
                <a:spcPct val="90000"/>
              </a:lnSpc>
              <a:spcBef>
                <a:spcPts val="400"/>
              </a:spcBef>
              <a:spcAft>
                <a:spcPts val="0"/>
              </a:spcAft>
              <a:buClr>
                <a:schemeClr val="accent5"/>
              </a:buClr>
              <a:buSzPts val="1500"/>
              <a:buNone/>
              <a:defRPr sz="1500">
                <a:solidFill>
                  <a:schemeClr val="accent5"/>
                </a:solidFill>
              </a:defRPr>
            </a:lvl2pPr>
            <a:lvl3pPr indent="-228600" lvl="2" marL="1371600" rtl="0" algn="l">
              <a:lnSpc>
                <a:spcPct val="90000"/>
              </a:lnSpc>
              <a:spcBef>
                <a:spcPts val="400"/>
              </a:spcBef>
              <a:spcAft>
                <a:spcPts val="0"/>
              </a:spcAft>
              <a:buClr>
                <a:schemeClr val="accent5"/>
              </a:buClr>
              <a:buSzPts val="1400"/>
              <a:buNone/>
              <a:defRPr sz="1400">
                <a:solidFill>
                  <a:schemeClr val="accent5"/>
                </a:solidFill>
              </a:defRPr>
            </a:lvl3pPr>
            <a:lvl4pPr indent="-228600" lvl="3" marL="1828800" rtl="0" algn="l">
              <a:lnSpc>
                <a:spcPct val="90000"/>
              </a:lnSpc>
              <a:spcBef>
                <a:spcPts val="400"/>
              </a:spcBef>
              <a:spcAft>
                <a:spcPts val="0"/>
              </a:spcAft>
              <a:buClr>
                <a:schemeClr val="accent5"/>
              </a:buClr>
              <a:buSzPts val="1200"/>
              <a:buNone/>
              <a:defRPr sz="1200">
                <a:solidFill>
                  <a:schemeClr val="accent5"/>
                </a:solidFill>
              </a:defRPr>
            </a:lvl4pPr>
            <a:lvl5pPr indent="-228600" lvl="4" marL="2286000" rtl="0" algn="l">
              <a:lnSpc>
                <a:spcPct val="90000"/>
              </a:lnSpc>
              <a:spcBef>
                <a:spcPts val="400"/>
              </a:spcBef>
              <a:spcAft>
                <a:spcPts val="0"/>
              </a:spcAft>
              <a:buClr>
                <a:schemeClr val="accent5"/>
              </a:buClr>
              <a:buSzPts val="1200"/>
              <a:buNone/>
              <a:defRPr sz="1200">
                <a:solidFill>
                  <a:schemeClr val="accent5"/>
                </a:solidFill>
              </a:defRPr>
            </a:lvl5pPr>
            <a:lvl6pPr indent="-228600" lvl="5" marL="2743200" rtl="0" algn="l">
              <a:lnSpc>
                <a:spcPct val="90000"/>
              </a:lnSpc>
              <a:spcBef>
                <a:spcPts val="400"/>
              </a:spcBef>
              <a:spcAft>
                <a:spcPts val="0"/>
              </a:spcAft>
              <a:buClr>
                <a:schemeClr val="accent5"/>
              </a:buClr>
              <a:buSzPts val="1200"/>
              <a:buNone/>
              <a:defRPr sz="1200">
                <a:solidFill>
                  <a:schemeClr val="accent5"/>
                </a:solidFill>
              </a:defRPr>
            </a:lvl6pPr>
            <a:lvl7pPr indent="-228600" lvl="6" marL="3200400" rtl="0" algn="l">
              <a:lnSpc>
                <a:spcPct val="90000"/>
              </a:lnSpc>
              <a:spcBef>
                <a:spcPts val="400"/>
              </a:spcBef>
              <a:spcAft>
                <a:spcPts val="0"/>
              </a:spcAft>
              <a:buClr>
                <a:schemeClr val="accent5"/>
              </a:buClr>
              <a:buSzPts val="1200"/>
              <a:buNone/>
              <a:defRPr sz="1200">
                <a:solidFill>
                  <a:schemeClr val="accent5"/>
                </a:solidFill>
              </a:defRPr>
            </a:lvl7pPr>
            <a:lvl8pPr indent="-228600" lvl="7" marL="3657600" rtl="0" algn="l">
              <a:lnSpc>
                <a:spcPct val="90000"/>
              </a:lnSpc>
              <a:spcBef>
                <a:spcPts val="400"/>
              </a:spcBef>
              <a:spcAft>
                <a:spcPts val="0"/>
              </a:spcAft>
              <a:buClr>
                <a:schemeClr val="accent5"/>
              </a:buClr>
              <a:buSzPts val="1200"/>
              <a:buNone/>
              <a:defRPr sz="1200">
                <a:solidFill>
                  <a:schemeClr val="accent5"/>
                </a:solidFill>
              </a:defRPr>
            </a:lvl8pPr>
            <a:lvl9pPr indent="-228600" lvl="8" marL="4114800" rtl="0" algn="l">
              <a:lnSpc>
                <a:spcPct val="90000"/>
              </a:lnSpc>
              <a:spcBef>
                <a:spcPts val="400"/>
              </a:spcBef>
              <a:spcAft>
                <a:spcPts val="0"/>
              </a:spcAft>
              <a:buClr>
                <a:schemeClr val="accent5"/>
              </a:buClr>
              <a:buSzPts val="1200"/>
              <a:buNone/>
              <a:defRPr sz="1200">
                <a:solidFill>
                  <a:schemeClr val="accent5"/>
                </a:solidFill>
              </a:defRPr>
            </a:lvl9pPr>
          </a:lstStyle>
          <a:p/>
        </p:txBody>
      </p:sp>
      <p:sp>
        <p:nvSpPr>
          <p:cNvPr id="189" name="Google Shape;189;p34"/>
          <p:cNvSpPr/>
          <p:nvPr/>
        </p:nvSpPr>
        <p:spPr>
          <a:xfrm>
            <a:off x="-22025" y="0"/>
            <a:ext cx="9179550" cy="998875"/>
          </a:xfrm>
          <a:custGeom>
            <a:rect b="b" l="l" r="r" t="t"/>
            <a:pathLst>
              <a:path extrusionOk="0" h="39955" w="367182">
                <a:moveTo>
                  <a:pt x="293" y="0"/>
                </a:moveTo>
                <a:lnTo>
                  <a:pt x="367182" y="0"/>
                </a:lnTo>
                <a:lnTo>
                  <a:pt x="366935" y="28497"/>
                </a:lnTo>
                <a:lnTo>
                  <a:pt x="0" y="39955"/>
                </a:lnTo>
                <a:close/>
              </a:path>
            </a:pathLst>
          </a:custGeom>
          <a:gradFill>
            <a:gsLst>
              <a:gs pos="0">
                <a:srgbClr val="2C001E"/>
              </a:gs>
              <a:gs pos="35000">
                <a:srgbClr val="2C001E"/>
              </a:gs>
              <a:gs pos="73000">
                <a:srgbClr val="740946"/>
              </a:gs>
              <a:gs pos="100000">
                <a:srgbClr val="E9500E"/>
              </a:gs>
            </a:gsLst>
            <a:lin ang="18900044" scaled="0"/>
          </a:gradFill>
          <a:ln>
            <a:noFill/>
          </a:ln>
        </p:spPr>
      </p:sp>
      <p:sp>
        <p:nvSpPr>
          <p:cNvPr id="190" name="Google Shape;190;p34"/>
          <p:cNvSpPr/>
          <p:nvPr/>
        </p:nvSpPr>
        <p:spPr>
          <a:xfrm>
            <a:off x="0" y="0"/>
            <a:ext cx="4268867" cy="1267514"/>
          </a:xfrm>
          <a:custGeom>
            <a:rect b="b" l="l" r="r" t="t"/>
            <a:pathLst>
              <a:path extrusionOk="0" h="2785745" w="9382125">
                <a:moveTo>
                  <a:pt x="9381913" y="0"/>
                </a:moveTo>
                <a:lnTo>
                  <a:pt x="0" y="0"/>
                </a:lnTo>
                <a:lnTo>
                  <a:pt x="0" y="2785255"/>
                </a:lnTo>
                <a:lnTo>
                  <a:pt x="9381913" y="0"/>
                </a:lnTo>
                <a:close/>
              </a:path>
            </a:pathLst>
          </a:custGeom>
          <a:solidFill>
            <a:srgbClr val="CDCDCD">
              <a:alpha val="9230"/>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191" name="Google Shape;191;p34"/>
          <p:cNvSpPr/>
          <p:nvPr/>
        </p:nvSpPr>
        <p:spPr>
          <a:xfrm>
            <a:off x="1219200" y="0"/>
            <a:ext cx="7927813" cy="962409"/>
          </a:xfrm>
          <a:custGeom>
            <a:rect b="b" l="l" r="r" t="t"/>
            <a:pathLst>
              <a:path extrusionOk="0" h="2115185" w="17423765">
                <a:moveTo>
                  <a:pt x="17423553" y="0"/>
                </a:moveTo>
                <a:lnTo>
                  <a:pt x="0" y="0"/>
                </a:lnTo>
                <a:lnTo>
                  <a:pt x="17423553" y="2115118"/>
                </a:lnTo>
                <a:lnTo>
                  <a:pt x="17423553" y="0"/>
                </a:lnTo>
                <a:close/>
              </a:path>
            </a:pathLst>
          </a:custGeom>
          <a:solidFill>
            <a:srgbClr val="772953">
              <a:alpha val="14900"/>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grpSp>
        <p:nvGrpSpPr>
          <p:cNvPr id="192" name="Google Shape;192;p34"/>
          <p:cNvGrpSpPr/>
          <p:nvPr/>
        </p:nvGrpSpPr>
        <p:grpSpPr>
          <a:xfrm>
            <a:off x="8805863" y="171438"/>
            <a:ext cx="166999" cy="388231"/>
            <a:chOff x="8805863" y="171438"/>
            <a:chExt cx="166999" cy="388231"/>
          </a:xfrm>
        </p:grpSpPr>
        <p:sp>
          <p:nvSpPr>
            <p:cNvPr id="193" name="Google Shape;193;p34"/>
            <p:cNvSpPr/>
            <p:nvPr/>
          </p:nvSpPr>
          <p:spPr>
            <a:xfrm>
              <a:off x="8805863" y="392671"/>
              <a:ext cx="166999" cy="166999"/>
            </a:xfrm>
            <a:custGeom>
              <a:rect b="b" l="l" r="r" t="t"/>
              <a:pathLst>
                <a:path extrusionOk="0" h="367030" w="367030">
                  <a:moveTo>
                    <a:pt x="183230" y="0"/>
                  </a:moveTo>
                  <a:lnTo>
                    <a:pt x="134518" y="6545"/>
                  </a:lnTo>
                  <a:lnTo>
                    <a:pt x="90747" y="25017"/>
                  </a:lnTo>
                  <a:lnTo>
                    <a:pt x="53664" y="53669"/>
                  </a:lnTo>
                  <a:lnTo>
                    <a:pt x="25014" y="90755"/>
                  </a:lnTo>
                  <a:lnTo>
                    <a:pt x="6544" y="134527"/>
                  </a:lnTo>
                  <a:lnTo>
                    <a:pt x="0" y="183240"/>
                  </a:lnTo>
                  <a:lnTo>
                    <a:pt x="6544" y="231949"/>
                  </a:lnTo>
                  <a:lnTo>
                    <a:pt x="25014" y="275720"/>
                  </a:lnTo>
                  <a:lnTo>
                    <a:pt x="53664" y="312807"/>
                  </a:lnTo>
                  <a:lnTo>
                    <a:pt x="90747" y="341461"/>
                  </a:lnTo>
                  <a:lnTo>
                    <a:pt x="134518" y="359934"/>
                  </a:lnTo>
                  <a:lnTo>
                    <a:pt x="183230" y="366480"/>
                  </a:lnTo>
                  <a:lnTo>
                    <a:pt x="231947" y="359934"/>
                  </a:lnTo>
                  <a:lnTo>
                    <a:pt x="275722" y="341461"/>
                  </a:lnTo>
                  <a:lnTo>
                    <a:pt x="312809" y="312807"/>
                  </a:lnTo>
                  <a:lnTo>
                    <a:pt x="341462" y="275720"/>
                  </a:lnTo>
                  <a:lnTo>
                    <a:pt x="359935" y="231949"/>
                  </a:lnTo>
                  <a:lnTo>
                    <a:pt x="366480" y="183240"/>
                  </a:lnTo>
                  <a:lnTo>
                    <a:pt x="359935" y="134527"/>
                  </a:lnTo>
                  <a:lnTo>
                    <a:pt x="341462" y="90755"/>
                  </a:lnTo>
                  <a:lnTo>
                    <a:pt x="312809" y="53669"/>
                  </a:lnTo>
                  <a:lnTo>
                    <a:pt x="275722" y="25017"/>
                  </a:lnTo>
                  <a:lnTo>
                    <a:pt x="231947" y="6545"/>
                  </a:lnTo>
                  <a:lnTo>
                    <a:pt x="183230"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194" name="Google Shape;194;p34"/>
            <p:cNvSpPr/>
            <p:nvPr/>
          </p:nvSpPr>
          <p:spPr>
            <a:xfrm>
              <a:off x="8824517" y="418636"/>
              <a:ext cx="110700" cy="114600"/>
            </a:xfrm>
            <a:prstGeom prst="rect">
              <a:avLst/>
            </a:prstGeom>
            <a:blipFill rotWithShape="1">
              <a:blip r:embed="rId2">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195" name="Google Shape;195;p34"/>
            <p:cNvSpPr/>
            <p:nvPr/>
          </p:nvSpPr>
          <p:spPr>
            <a:xfrm>
              <a:off x="8836138" y="201711"/>
              <a:ext cx="106200" cy="1062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196" name="Google Shape;196;p34"/>
            <p:cNvSpPr/>
            <p:nvPr/>
          </p:nvSpPr>
          <p:spPr>
            <a:xfrm>
              <a:off x="8805863" y="171438"/>
              <a:ext cx="166999" cy="166999"/>
            </a:xfrm>
            <a:custGeom>
              <a:rect b="b" l="l" r="r" t="t"/>
              <a:pathLst>
                <a:path extrusionOk="0" h="367030" w="367030">
                  <a:moveTo>
                    <a:pt x="183240" y="0"/>
                  </a:moveTo>
                  <a:lnTo>
                    <a:pt x="134524" y="6545"/>
                  </a:lnTo>
                  <a:lnTo>
                    <a:pt x="90750" y="25017"/>
                  </a:lnTo>
                  <a:lnTo>
                    <a:pt x="53665" y="53669"/>
                  </a:lnTo>
                  <a:lnTo>
                    <a:pt x="25015" y="90755"/>
                  </a:lnTo>
                  <a:lnTo>
                    <a:pt x="6544" y="134527"/>
                  </a:lnTo>
                  <a:lnTo>
                    <a:pt x="0" y="183240"/>
                  </a:lnTo>
                  <a:lnTo>
                    <a:pt x="6544" y="231953"/>
                  </a:lnTo>
                  <a:lnTo>
                    <a:pt x="25015" y="275725"/>
                  </a:lnTo>
                  <a:lnTo>
                    <a:pt x="53665" y="312811"/>
                  </a:lnTo>
                  <a:lnTo>
                    <a:pt x="90750" y="341463"/>
                  </a:lnTo>
                  <a:lnTo>
                    <a:pt x="134524" y="359935"/>
                  </a:lnTo>
                  <a:lnTo>
                    <a:pt x="183240" y="366480"/>
                  </a:lnTo>
                  <a:lnTo>
                    <a:pt x="231953" y="359935"/>
                  </a:lnTo>
                  <a:lnTo>
                    <a:pt x="275725" y="341463"/>
                  </a:lnTo>
                  <a:lnTo>
                    <a:pt x="301038" y="321906"/>
                  </a:lnTo>
                  <a:lnTo>
                    <a:pt x="183240" y="321906"/>
                  </a:lnTo>
                  <a:lnTo>
                    <a:pt x="139406" y="314838"/>
                  </a:lnTo>
                  <a:lnTo>
                    <a:pt x="101341" y="295155"/>
                  </a:lnTo>
                  <a:lnTo>
                    <a:pt x="71325" y="265139"/>
                  </a:lnTo>
                  <a:lnTo>
                    <a:pt x="51642" y="227074"/>
                  </a:lnTo>
                  <a:lnTo>
                    <a:pt x="44574" y="183240"/>
                  </a:lnTo>
                  <a:lnTo>
                    <a:pt x="51642" y="139410"/>
                  </a:lnTo>
                  <a:lnTo>
                    <a:pt x="71325" y="101345"/>
                  </a:lnTo>
                  <a:lnTo>
                    <a:pt x="101341" y="71328"/>
                  </a:lnTo>
                  <a:lnTo>
                    <a:pt x="139406" y="51643"/>
                  </a:lnTo>
                  <a:lnTo>
                    <a:pt x="183240" y="44574"/>
                  </a:lnTo>
                  <a:lnTo>
                    <a:pt x="301038" y="44574"/>
                  </a:lnTo>
                  <a:lnTo>
                    <a:pt x="275725" y="25017"/>
                  </a:lnTo>
                  <a:lnTo>
                    <a:pt x="231953" y="6545"/>
                  </a:lnTo>
                  <a:lnTo>
                    <a:pt x="183240" y="0"/>
                  </a:lnTo>
                  <a:close/>
                </a:path>
                <a:path extrusionOk="0" h="367030" w="367030">
                  <a:moveTo>
                    <a:pt x="301038" y="44574"/>
                  </a:moveTo>
                  <a:lnTo>
                    <a:pt x="183240" y="44574"/>
                  </a:lnTo>
                  <a:lnTo>
                    <a:pt x="227074" y="51643"/>
                  </a:lnTo>
                  <a:lnTo>
                    <a:pt x="265139" y="71328"/>
                  </a:lnTo>
                  <a:lnTo>
                    <a:pt x="295155" y="101345"/>
                  </a:lnTo>
                  <a:lnTo>
                    <a:pt x="314838" y="139410"/>
                  </a:lnTo>
                  <a:lnTo>
                    <a:pt x="321906" y="183240"/>
                  </a:lnTo>
                  <a:lnTo>
                    <a:pt x="314838" y="227074"/>
                  </a:lnTo>
                  <a:lnTo>
                    <a:pt x="295155" y="265139"/>
                  </a:lnTo>
                  <a:lnTo>
                    <a:pt x="265139" y="295155"/>
                  </a:lnTo>
                  <a:lnTo>
                    <a:pt x="227074" y="314838"/>
                  </a:lnTo>
                  <a:lnTo>
                    <a:pt x="183240" y="321906"/>
                  </a:lnTo>
                  <a:lnTo>
                    <a:pt x="301038" y="321906"/>
                  </a:lnTo>
                  <a:lnTo>
                    <a:pt x="312811" y="312811"/>
                  </a:lnTo>
                  <a:lnTo>
                    <a:pt x="341463" y="275725"/>
                  </a:lnTo>
                  <a:lnTo>
                    <a:pt x="359935" y="231953"/>
                  </a:lnTo>
                  <a:lnTo>
                    <a:pt x="366480" y="183240"/>
                  </a:lnTo>
                  <a:lnTo>
                    <a:pt x="359935" y="134527"/>
                  </a:lnTo>
                  <a:lnTo>
                    <a:pt x="341463" y="90755"/>
                  </a:lnTo>
                  <a:lnTo>
                    <a:pt x="312811" y="53669"/>
                  </a:lnTo>
                  <a:lnTo>
                    <a:pt x="301038" y="44574"/>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grpSp>
      <p:sp>
        <p:nvSpPr>
          <p:cNvPr id="197" name="Google Shape;197;p34"/>
          <p:cNvSpPr txBox="1"/>
          <p:nvPr>
            <p:ph type="title"/>
          </p:nvPr>
        </p:nvSpPr>
        <p:spPr>
          <a:xfrm>
            <a:off x="455775" y="59050"/>
            <a:ext cx="7886700" cy="777900"/>
          </a:xfrm>
          <a:prstGeom prst="rect">
            <a:avLst/>
          </a:prstGeom>
          <a:noFill/>
          <a:ln>
            <a:noFill/>
          </a:ln>
        </p:spPr>
        <p:txBody>
          <a:bodyPr anchorCtr="0" anchor="ctr" bIns="0" lIns="0" spcFirstLastPara="1" rIns="0" wrap="square" tIns="0">
            <a:noAutofit/>
          </a:bodyPr>
          <a:lstStyle>
            <a:lvl1pPr lvl="0" rtl="0" algn="l">
              <a:lnSpc>
                <a:spcPct val="90000"/>
              </a:lnSpc>
              <a:spcBef>
                <a:spcPts val="0"/>
              </a:spcBef>
              <a:spcAft>
                <a:spcPts val="0"/>
              </a:spcAft>
              <a:buClr>
                <a:schemeClr val="lt1"/>
              </a:buClr>
              <a:buSzPts val="2700"/>
              <a:buFont typeface="Calibri"/>
              <a:buChar char="●"/>
              <a:defRPr sz="27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 - blank">
  <p:cSld name="TITLE_1_3">
    <p:spTree>
      <p:nvGrpSpPr>
        <p:cNvPr id="201" name="Shape 201"/>
        <p:cNvGrpSpPr/>
        <p:nvPr/>
      </p:nvGrpSpPr>
      <p:grpSpPr>
        <a:xfrm>
          <a:off x="0" y="0"/>
          <a:ext cx="0" cy="0"/>
          <a:chOff x="0" y="0"/>
          <a:chExt cx="0" cy="0"/>
        </a:xfrm>
      </p:grpSpPr>
    </p:spTree>
  </p:cSld>
  <p:clrMapOvr>
    <a:masterClrMapping/>
  </p:clrMapOvr>
  <p:extLst>
    <p:ext uri="{DCECCB84-F9BA-43D5-87BE-67443E8EF086}">
      <p15:sldGuideLst>
        <p15:guide id="1" orient="horz" pos="3099">
          <p15:clr>
            <a:srgbClr val="FA7B17"/>
          </p15:clr>
        </p15:guide>
      </p15:sldGuideLst>
    </p:ext>
  </p:extLst>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CUSTOM">
    <p:spTree>
      <p:nvGrpSpPr>
        <p:cNvPr id="202" name="Shape 202"/>
        <p:cNvGrpSpPr/>
        <p:nvPr/>
      </p:nvGrpSpPr>
      <p:grpSpPr>
        <a:xfrm>
          <a:off x="0" y="0"/>
          <a:ext cx="0" cy="0"/>
          <a:chOff x="0" y="0"/>
          <a:chExt cx="0" cy="0"/>
        </a:xfrm>
      </p:grpSpPr>
      <p:sp>
        <p:nvSpPr>
          <p:cNvPr id="203" name="Google Shape;203;p37"/>
          <p:cNvSpPr txBox="1"/>
          <p:nvPr>
            <p:ph idx="12" type="sldNum"/>
          </p:nvPr>
        </p:nvSpPr>
        <p:spPr>
          <a:xfrm>
            <a:off x="8472461" y="4663214"/>
            <a:ext cx="443100" cy="228600"/>
          </a:xfrm>
          <a:prstGeom prst="rect">
            <a:avLst/>
          </a:prstGeom>
        </p:spPr>
        <p:txBody>
          <a:bodyPr anchorCtr="0" anchor="ctr" bIns="0" lIns="0" spcFirstLastPara="1" rIns="0" wrap="square" tIns="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04" name="Google Shape;204;p37"/>
          <p:cNvSpPr/>
          <p:nvPr/>
        </p:nvSpPr>
        <p:spPr>
          <a:xfrm>
            <a:off x="219150" y="0"/>
            <a:ext cx="965700" cy="11385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 Blank with confidential and page num">
  <p:cSld name="TITLE_1_2">
    <p:spTree>
      <p:nvGrpSpPr>
        <p:cNvPr id="205" name="Shape 205"/>
        <p:cNvGrpSpPr/>
        <p:nvPr/>
      </p:nvGrpSpPr>
      <p:grpSpPr>
        <a:xfrm>
          <a:off x="0" y="0"/>
          <a:ext cx="0" cy="0"/>
          <a:chOff x="0" y="0"/>
          <a:chExt cx="0" cy="0"/>
        </a:xfrm>
      </p:grpSpPr>
      <p:sp>
        <p:nvSpPr>
          <p:cNvPr id="206" name="Google Shape;206;p38"/>
          <p:cNvSpPr txBox="1"/>
          <p:nvPr>
            <p:ph idx="12" type="sldNum"/>
          </p:nvPr>
        </p:nvSpPr>
        <p:spPr>
          <a:xfrm>
            <a:off x="8472461" y="4816461"/>
            <a:ext cx="409800" cy="168600"/>
          </a:xfrm>
          <a:prstGeom prst="rect">
            <a:avLst/>
          </a:prstGeom>
        </p:spPr>
        <p:txBody>
          <a:bodyPr anchorCtr="0" anchor="t" bIns="0" lIns="0" spcFirstLastPara="1" rIns="0" wrap="square" tIns="0">
            <a:noAutofit/>
          </a:bodyPr>
          <a:lstStyle>
            <a:lvl1pPr lvl="0" rtl="0" algn="r">
              <a:buNone/>
              <a:defRPr sz="800">
                <a:latin typeface="Ubuntu Light"/>
                <a:ea typeface="Ubuntu Light"/>
                <a:cs typeface="Ubuntu Light"/>
                <a:sym typeface="Ubuntu Light"/>
              </a:defRPr>
            </a:lvl1pPr>
            <a:lvl2pPr lvl="1" rtl="0" algn="r">
              <a:buNone/>
              <a:defRPr sz="800">
                <a:latin typeface="Ubuntu Light"/>
                <a:ea typeface="Ubuntu Light"/>
                <a:cs typeface="Ubuntu Light"/>
                <a:sym typeface="Ubuntu Light"/>
              </a:defRPr>
            </a:lvl2pPr>
            <a:lvl3pPr lvl="2" rtl="0" algn="r">
              <a:buNone/>
              <a:defRPr sz="800">
                <a:latin typeface="Ubuntu Light"/>
                <a:ea typeface="Ubuntu Light"/>
                <a:cs typeface="Ubuntu Light"/>
                <a:sym typeface="Ubuntu Light"/>
              </a:defRPr>
            </a:lvl3pPr>
            <a:lvl4pPr lvl="3" rtl="0" algn="r">
              <a:buNone/>
              <a:defRPr sz="800">
                <a:latin typeface="Ubuntu Light"/>
                <a:ea typeface="Ubuntu Light"/>
                <a:cs typeface="Ubuntu Light"/>
                <a:sym typeface="Ubuntu Light"/>
              </a:defRPr>
            </a:lvl4pPr>
            <a:lvl5pPr lvl="4" rtl="0" algn="r">
              <a:buNone/>
              <a:defRPr sz="800">
                <a:latin typeface="Ubuntu Light"/>
                <a:ea typeface="Ubuntu Light"/>
                <a:cs typeface="Ubuntu Light"/>
                <a:sym typeface="Ubuntu Light"/>
              </a:defRPr>
            </a:lvl5pPr>
            <a:lvl6pPr lvl="5" rtl="0" algn="r">
              <a:buNone/>
              <a:defRPr sz="800">
                <a:latin typeface="Ubuntu Light"/>
                <a:ea typeface="Ubuntu Light"/>
                <a:cs typeface="Ubuntu Light"/>
                <a:sym typeface="Ubuntu Light"/>
              </a:defRPr>
            </a:lvl6pPr>
            <a:lvl7pPr lvl="6" rtl="0" algn="r">
              <a:buNone/>
              <a:defRPr sz="800">
                <a:latin typeface="Ubuntu Light"/>
                <a:ea typeface="Ubuntu Light"/>
                <a:cs typeface="Ubuntu Light"/>
                <a:sym typeface="Ubuntu Light"/>
              </a:defRPr>
            </a:lvl7pPr>
            <a:lvl8pPr lvl="7" rtl="0" algn="r">
              <a:buNone/>
              <a:defRPr sz="800">
                <a:latin typeface="Ubuntu Light"/>
                <a:ea typeface="Ubuntu Light"/>
                <a:cs typeface="Ubuntu Light"/>
                <a:sym typeface="Ubuntu Light"/>
              </a:defRPr>
            </a:lvl8pPr>
            <a:lvl9pPr lvl="8" rtl="0" algn="r">
              <a:buNone/>
              <a:defRPr sz="800">
                <a:latin typeface="Ubuntu Light"/>
                <a:ea typeface="Ubuntu Light"/>
                <a:cs typeface="Ubuntu Light"/>
                <a:sym typeface="Ubuntu Light"/>
              </a:defRPr>
            </a:lvl9pPr>
          </a:lstStyle>
          <a:p>
            <a:pPr indent="0" lvl="0" marL="0" rtl="0" algn="r">
              <a:spcBef>
                <a:spcPts val="0"/>
              </a:spcBef>
              <a:spcAft>
                <a:spcPts val="0"/>
              </a:spcAft>
              <a:buNone/>
            </a:pPr>
            <a:fld id="{00000000-1234-1234-1234-123412341234}" type="slidenum">
              <a:rPr lang="en"/>
              <a:t>‹#›</a:t>
            </a:fld>
            <a:endParaRPr>
              <a:latin typeface="Ubuntu"/>
              <a:ea typeface="Ubuntu"/>
              <a:cs typeface="Ubuntu"/>
              <a:sym typeface="Ubuntu"/>
            </a:endParaRPr>
          </a:p>
        </p:txBody>
      </p:sp>
      <p:sp>
        <p:nvSpPr>
          <p:cNvPr id="207" name="Google Shape;207;p38"/>
          <p:cNvSpPr txBox="1"/>
          <p:nvPr/>
        </p:nvSpPr>
        <p:spPr>
          <a:xfrm>
            <a:off x="264506" y="4816461"/>
            <a:ext cx="1254000" cy="1686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en" sz="800">
                <a:solidFill>
                  <a:srgbClr val="7F7F7F"/>
                </a:solidFill>
                <a:latin typeface="Ubuntu"/>
                <a:ea typeface="Ubuntu"/>
                <a:cs typeface="Ubuntu"/>
                <a:sym typeface="Ubuntu"/>
              </a:rPr>
              <a:t>Confidential</a:t>
            </a:r>
            <a:endParaRPr b="1" sz="800">
              <a:solidFill>
                <a:srgbClr val="7F7F7F"/>
              </a:solidFill>
              <a:latin typeface="Ubuntu"/>
              <a:ea typeface="Ubuntu"/>
              <a:cs typeface="Ubuntu"/>
              <a:sym typeface="Ubuntu"/>
            </a:endParaRPr>
          </a:p>
        </p:txBody>
      </p:sp>
      <p:cxnSp>
        <p:nvCxnSpPr>
          <p:cNvPr id="208" name="Google Shape;208;p38"/>
          <p:cNvCxnSpPr/>
          <p:nvPr/>
        </p:nvCxnSpPr>
        <p:spPr>
          <a:xfrm>
            <a:off x="258610" y="4725983"/>
            <a:ext cx="8624700" cy="0"/>
          </a:xfrm>
          <a:prstGeom prst="straightConnector1">
            <a:avLst/>
          </a:prstGeom>
          <a:noFill/>
          <a:ln cap="flat" cmpd="sng" w="9525">
            <a:solidFill>
              <a:schemeClr val="accent6"/>
            </a:solidFill>
            <a:prstDash val="solid"/>
            <a:round/>
            <a:headEnd len="med" w="med" type="none"/>
            <a:tailEnd len="med" w="med" type="none"/>
          </a:ln>
        </p:spPr>
      </p:cxnSp>
    </p:spTree>
  </p:cSld>
  <p:clrMapOvr>
    <a:masterClrMapping/>
  </p:clrMapOvr>
  <p:extLst>
    <p:ext uri="{DCECCB84-F9BA-43D5-87BE-67443E8EF086}">
      <p15:sldGuideLst>
        <p15:guide id="1" orient="horz" pos="3099">
          <p15:clr>
            <a:srgbClr val="FA7B17"/>
          </p15:clr>
        </p15:guide>
      </p15:sldGuideLst>
    </p:ext>
  </p:extLst>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 Title">
  <p:cSld name="TITLE_1_2_1">
    <p:spTree>
      <p:nvGrpSpPr>
        <p:cNvPr id="209" name="Shape 209"/>
        <p:cNvGrpSpPr/>
        <p:nvPr/>
      </p:nvGrpSpPr>
      <p:grpSpPr>
        <a:xfrm>
          <a:off x="0" y="0"/>
          <a:ext cx="0" cy="0"/>
          <a:chOff x="0" y="0"/>
          <a:chExt cx="0" cy="0"/>
        </a:xfrm>
      </p:grpSpPr>
      <p:sp>
        <p:nvSpPr>
          <p:cNvPr id="210" name="Google Shape;210;p39"/>
          <p:cNvSpPr txBox="1"/>
          <p:nvPr>
            <p:ph type="title"/>
          </p:nvPr>
        </p:nvSpPr>
        <p:spPr>
          <a:xfrm>
            <a:off x="914400" y="246888"/>
            <a:ext cx="7912200" cy="4245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dk1"/>
              </a:buClr>
              <a:buSzPts val="3200"/>
              <a:buFont typeface="Ubuntu Light"/>
              <a:buNone/>
              <a:defRPr sz="3200">
                <a:solidFill>
                  <a:schemeClr val="dk1"/>
                </a:solidFill>
                <a:latin typeface="Ubuntu Light"/>
                <a:ea typeface="Ubuntu Light"/>
                <a:cs typeface="Ubuntu Light"/>
                <a:sym typeface="Ubuntu Light"/>
              </a:defRPr>
            </a:lvl1pPr>
            <a:lvl2pPr lvl="1" rtl="0">
              <a:spcBef>
                <a:spcPts val="0"/>
              </a:spcBef>
              <a:spcAft>
                <a:spcPts val="0"/>
              </a:spcAft>
              <a:buClr>
                <a:schemeClr val="dk1"/>
              </a:buClr>
              <a:buSzPts val="2700"/>
              <a:buFont typeface="Ubuntu Light"/>
              <a:buNone/>
              <a:defRPr sz="2700">
                <a:solidFill>
                  <a:schemeClr val="dk1"/>
                </a:solidFill>
                <a:latin typeface="Ubuntu Light"/>
                <a:ea typeface="Ubuntu Light"/>
                <a:cs typeface="Ubuntu Light"/>
                <a:sym typeface="Ubuntu Light"/>
              </a:defRPr>
            </a:lvl2pPr>
            <a:lvl3pPr lvl="2" rtl="0">
              <a:spcBef>
                <a:spcPts val="0"/>
              </a:spcBef>
              <a:spcAft>
                <a:spcPts val="0"/>
              </a:spcAft>
              <a:buClr>
                <a:schemeClr val="dk1"/>
              </a:buClr>
              <a:buSzPts val="2700"/>
              <a:buFont typeface="Ubuntu Light"/>
              <a:buNone/>
              <a:defRPr sz="2700">
                <a:solidFill>
                  <a:schemeClr val="dk1"/>
                </a:solidFill>
                <a:latin typeface="Ubuntu Light"/>
                <a:ea typeface="Ubuntu Light"/>
                <a:cs typeface="Ubuntu Light"/>
                <a:sym typeface="Ubuntu Light"/>
              </a:defRPr>
            </a:lvl3pPr>
            <a:lvl4pPr lvl="3" rtl="0">
              <a:spcBef>
                <a:spcPts val="0"/>
              </a:spcBef>
              <a:spcAft>
                <a:spcPts val="0"/>
              </a:spcAft>
              <a:buClr>
                <a:schemeClr val="dk1"/>
              </a:buClr>
              <a:buSzPts val="2700"/>
              <a:buFont typeface="Ubuntu Light"/>
              <a:buNone/>
              <a:defRPr sz="2700">
                <a:solidFill>
                  <a:schemeClr val="dk1"/>
                </a:solidFill>
                <a:latin typeface="Ubuntu Light"/>
                <a:ea typeface="Ubuntu Light"/>
                <a:cs typeface="Ubuntu Light"/>
                <a:sym typeface="Ubuntu Light"/>
              </a:defRPr>
            </a:lvl4pPr>
            <a:lvl5pPr lvl="4" rtl="0">
              <a:spcBef>
                <a:spcPts val="0"/>
              </a:spcBef>
              <a:spcAft>
                <a:spcPts val="0"/>
              </a:spcAft>
              <a:buClr>
                <a:schemeClr val="dk1"/>
              </a:buClr>
              <a:buSzPts val="2700"/>
              <a:buFont typeface="Ubuntu Light"/>
              <a:buNone/>
              <a:defRPr sz="2700">
                <a:solidFill>
                  <a:schemeClr val="dk1"/>
                </a:solidFill>
                <a:latin typeface="Ubuntu Light"/>
                <a:ea typeface="Ubuntu Light"/>
                <a:cs typeface="Ubuntu Light"/>
                <a:sym typeface="Ubuntu Light"/>
              </a:defRPr>
            </a:lvl5pPr>
            <a:lvl6pPr lvl="5" rtl="0">
              <a:spcBef>
                <a:spcPts val="0"/>
              </a:spcBef>
              <a:spcAft>
                <a:spcPts val="0"/>
              </a:spcAft>
              <a:buClr>
                <a:schemeClr val="dk1"/>
              </a:buClr>
              <a:buSzPts val="2700"/>
              <a:buFont typeface="Ubuntu Light"/>
              <a:buNone/>
              <a:defRPr sz="2700">
                <a:solidFill>
                  <a:schemeClr val="dk1"/>
                </a:solidFill>
                <a:latin typeface="Ubuntu Light"/>
                <a:ea typeface="Ubuntu Light"/>
                <a:cs typeface="Ubuntu Light"/>
                <a:sym typeface="Ubuntu Light"/>
              </a:defRPr>
            </a:lvl6pPr>
            <a:lvl7pPr lvl="6" rtl="0">
              <a:spcBef>
                <a:spcPts val="0"/>
              </a:spcBef>
              <a:spcAft>
                <a:spcPts val="0"/>
              </a:spcAft>
              <a:buClr>
                <a:schemeClr val="dk1"/>
              </a:buClr>
              <a:buSzPts val="2700"/>
              <a:buFont typeface="Ubuntu Light"/>
              <a:buNone/>
              <a:defRPr sz="2700">
                <a:solidFill>
                  <a:schemeClr val="dk1"/>
                </a:solidFill>
                <a:latin typeface="Ubuntu Light"/>
                <a:ea typeface="Ubuntu Light"/>
                <a:cs typeface="Ubuntu Light"/>
                <a:sym typeface="Ubuntu Light"/>
              </a:defRPr>
            </a:lvl7pPr>
            <a:lvl8pPr lvl="7" rtl="0">
              <a:spcBef>
                <a:spcPts val="0"/>
              </a:spcBef>
              <a:spcAft>
                <a:spcPts val="0"/>
              </a:spcAft>
              <a:buClr>
                <a:schemeClr val="dk1"/>
              </a:buClr>
              <a:buSzPts val="2700"/>
              <a:buFont typeface="Ubuntu Light"/>
              <a:buNone/>
              <a:defRPr sz="2700">
                <a:solidFill>
                  <a:schemeClr val="dk1"/>
                </a:solidFill>
                <a:latin typeface="Ubuntu Light"/>
                <a:ea typeface="Ubuntu Light"/>
                <a:cs typeface="Ubuntu Light"/>
                <a:sym typeface="Ubuntu Light"/>
              </a:defRPr>
            </a:lvl8pPr>
            <a:lvl9pPr lvl="8" rtl="0">
              <a:spcBef>
                <a:spcPts val="0"/>
              </a:spcBef>
              <a:spcAft>
                <a:spcPts val="0"/>
              </a:spcAft>
              <a:buClr>
                <a:schemeClr val="dk1"/>
              </a:buClr>
              <a:buSzPts val="2700"/>
              <a:buFont typeface="Ubuntu Light"/>
              <a:buNone/>
              <a:defRPr sz="2700">
                <a:solidFill>
                  <a:schemeClr val="dk1"/>
                </a:solidFill>
                <a:latin typeface="Ubuntu Light"/>
                <a:ea typeface="Ubuntu Light"/>
                <a:cs typeface="Ubuntu Light"/>
                <a:sym typeface="Ubuntu Light"/>
              </a:defRPr>
            </a:lvl9pPr>
          </a:lstStyle>
          <a:p/>
        </p:txBody>
      </p:sp>
      <p:sp>
        <p:nvSpPr>
          <p:cNvPr id="211" name="Google Shape;211;p39"/>
          <p:cNvSpPr txBox="1"/>
          <p:nvPr>
            <p:ph idx="12" type="sldNum"/>
          </p:nvPr>
        </p:nvSpPr>
        <p:spPr>
          <a:xfrm>
            <a:off x="8472461" y="4816461"/>
            <a:ext cx="409800" cy="168600"/>
          </a:xfrm>
          <a:prstGeom prst="rect">
            <a:avLst/>
          </a:prstGeom>
        </p:spPr>
        <p:txBody>
          <a:bodyPr anchorCtr="0" anchor="t" bIns="0" lIns="0" spcFirstLastPara="1" rIns="0" wrap="square" tIns="0">
            <a:noAutofit/>
          </a:bodyPr>
          <a:lstStyle>
            <a:lvl1pPr lvl="0" rtl="0" algn="r">
              <a:buNone/>
              <a:defRPr sz="800">
                <a:latin typeface="Ubuntu Light"/>
                <a:ea typeface="Ubuntu Light"/>
                <a:cs typeface="Ubuntu Light"/>
                <a:sym typeface="Ubuntu Light"/>
              </a:defRPr>
            </a:lvl1pPr>
            <a:lvl2pPr lvl="1" rtl="0" algn="r">
              <a:buNone/>
              <a:defRPr sz="800">
                <a:latin typeface="Ubuntu Light"/>
                <a:ea typeface="Ubuntu Light"/>
                <a:cs typeface="Ubuntu Light"/>
                <a:sym typeface="Ubuntu Light"/>
              </a:defRPr>
            </a:lvl2pPr>
            <a:lvl3pPr lvl="2" rtl="0" algn="r">
              <a:buNone/>
              <a:defRPr sz="800">
                <a:latin typeface="Ubuntu Light"/>
                <a:ea typeface="Ubuntu Light"/>
                <a:cs typeface="Ubuntu Light"/>
                <a:sym typeface="Ubuntu Light"/>
              </a:defRPr>
            </a:lvl3pPr>
            <a:lvl4pPr lvl="3" rtl="0" algn="r">
              <a:buNone/>
              <a:defRPr sz="800">
                <a:latin typeface="Ubuntu Light"/>
                <a:ea typeface="Ubuntu Light"/>
                <a:cs typeface="Ubuntu Light"/>
                <a:sym typeface="Ubuntu Light"/>
              </a:defRPr>
            </a:lvl4pPr>
            <a:lvl5pPr lvl="4" rtl="0" algn="r">
              <a:buNone/>
              <a:defRPr sz="800">
                <a:latin typeface="Ubuntu Light"/>
                <a:ea typeface="Ubuntu Light"/>
                <a:cs typeface="Ubuntu Light"/>
                <a:sym typeface="Ubuntu Light"/>
              </a:defRPr>
            </a:lvl5pPr>
            <a:lvl6pPr lvl="5" rtl="0" algn="r">
              <a:buNone/>
              <a:defRPr sz="800">
                <a:latin typeface="Ubuntu Light"/>
                <a:ea typeface="Ubuntu Light"/>
                <a:cs typeface="Ubuntu Light"/>
                <a:sym typeface="Ubuntu Light"/>
              </a:defRPr>
            </a:lvl6pPr>
            <a:lvl7pPr lvl="6" rtl="0" algn="r">
              <a:buNone/>
              <a:defRPr sz="800">
                <a:latin typeface="Ubuntu Light"/>
                <a:ea typeface="Ubuntu Light"/>
                <a:cs typeface="Ubuntu Light"/>
                <a:sym typeface="Ubuntu Light"/>
              </a:defRPr>
            </a:lvl7pPr>
            <a:lvl8pPr lvl="7" rtl="0" algn="r">
              <a:buNone/>
              <a:defRPr sz="800">
                <a:latin typeface="Ubuntu Light"/>
                <a:ea typeface="Ubuntu Light"/>
                <a:cs typeface="Ubuntu Light"/>
                <a:sym typeface="Ubuntu Light"/>
              </a:defRPr>
            </a:lvl8pPr>
            <a:lvl9pPr lvl="8" rtl="0" algn="r">
              <a:buNone/>
              <a:defRPr sz="800">
                <a:latin typeface="Ubuntu Light"/>
                <a:ea typeface="Ubuntu Light"/>
                <a:cs typeface="Ubuntu Light"/>
                <a:sym typeface="Ubuntu Light"/>
              </a:defRPr>
            </a:lvl9pPr>
          </a:lstStyle>
          <a:p>
            <a:pPr indent="0" lvl="0" marL="0" rtl="0" algn="r">
              <a:spcBef>
                <a:spcPts val="0"/>
              </a:spcBef>
              <a:spcAft>
                <a:spcPts val="0"/>
              </a:spcAft>
              <a:buNone/>
            </a:pPr>
            <a:fld id="{00000000-1234-1234-1234-123412341234}" type="slidenum">
              <a:rPr lang="en"/>
              <a:t>‹#›</a:t>
            </a:fld>
            <a:endParaRPr>
              <a:latin typeface="Ubuntu"/>
              <a:ea typeface="Ubuntu"/>
              <a:cs typeface="Ubuntu"/>
              <a:sym typeface="Ubuntu"/>
            </a:endParaRPr>
          </a:p>
        </p:txBody>
      </p:sp>
      <p:sp>
        <p:nvSpPr>
          <p:cNvPr id="212" name="Google Shape;212;p39"/>
          <p:cNvSpPr txBox="1"/>
          <p:nvPr/>
        </p:nvSpPr>
        <p:spPr>
          <a:xfrm>
            <a:off x="264506" y="4816461"/>
            <a:ext cx="1254000" cy="1686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en" sz="800">
                <a:solidFill>
                  <a:srgbClr val="7F7F7F"/>
                </a:solidFill>
                <a:latin typeface="Ubuntu"/>
                <a:ea typeface="Ubuntu"/>
                <a:cs typeface="Ubuntu"/>
                <a:sym typeface="Ubuntu"/>
              </a:rPr>
              <a:t>Confidential</a:t>
            </a:r>
            <a:endParaRPr b="1" sz="800">
              <a:solidFill>
                <a:srgbClr val="7F7F7F"/>
              </a:solidFill>
              <a:latin typeface="Ubuntu"/>
              <a:ea typeface="Ubuntu"/>
              <a:cs typeface="Ubuntu"/>
              <a:sym typeface="Ubuntu"/>
            </a:endParaRPr>
          </a:p>
        </p:txBody>
      </p:sp>
      <p:cxnSp>
        <p:nvCxnSpPr>
          <p:cNvPr id="213" name="Google Shape;213;p39"/>
          <p:cNvCxnSpPr/>
          <p:nvPr/>
        </p:nvCxnSpPr>
        <p:spPr>
          <a:xfrm>
            <a:off x="258610" y="4725983"/>
            <a:ext cx="8624700" cy="0"/>
          </a:xfrm>
          <a:prstGeom prst="straightConnector1">
            <a:avLst/>
          </a:prstGeom>
          <a:noFill/>
          <a:ln cap="flat" cmpd="sng" w="9525">
            <a:solidFill>
              <a:schemeClr val="accent6"/>
            </a:solidFill>
            <a:prstDash val="solid"/>
            <a:round/>
            <a:headEnd len="med" w="med" type="none"/>
            <a:tailEnd len="med" w="med" type="none"/>
          </a:ln>
        </p:spPr>
      </p:cxnSp>
    </p:spTree>
  </p:cSld>
  <p:clrMapOvr>
    <a:masterClrMapping/>
  </p:clrMapOvr>
  <p:extLst>
    <p:ext uri="{DCECCB84-F9BA-43D5-87BE-67443E8EF086}">
      <p15:sldGuideLst>
        <p15:guide id="1" orient="horz" pos="3099">
          <p15:clr>
            <a:srgbClr val="FA7B17"/>
          </p15:clr>
        </p15:guide>
      </p15:sldGuideLst>
    </p:ext>
  </p:extLst>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 Title, text">
  <p:cSld name="TITLE_1_2_1_1">
    <p:spTree>
      <p:nvGrpSpPr>
        <p:cNvPr id="214" name="Shape 214"/>
        <p:cNvGrpSpPr/>
        <p:nvPr/>
      </p:nvGrpSpPr>
      <p:grpSpPr>
        <a:xfrm>
          <a:off x="0" y="0"/>
          <a:ext cx="0" cy="0"/>
          <a:chOff x="0" y="0"/>
          <a:chExt cx="0" cy="0"/>
        </a:xfrm>
      </p:grpSpPr>
      <p:sp>
        <p:nvSpPr>
          <p:cNvPr id="215" name="Google Shape;215;p40"/>
          <p:cNvSpPr txBox="1"/>
          <p:nvPr>
            <p:ph type="title"/>
          </p:nvPr>
        </p:nvSpPr>
        <p:spPr>
          <a:xfrm>
            <a:off x="914400" y="246888"/>
            <a:ext cx="7912200" cy="4245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dk1"/>
              </a:buClr>
              <a:buSzPts val="3200"/>
              <a:buFont typeface="Ubuntu Light"/>
              <a:buNone/>
              <a:defRPr sz="3200">
                <a:solidFill>
                  <a:schemeClr val="dk1"/>
                </a:solidFill>
                <a:latin typeface="Ubuntu Light"/>
                <a:ea typeface="Ubuntu Light"/>
                <a:cs typeface="Ubuntu Light"/>
                <a:sym typeface="Ubuntu Light"/>
              </a:defRPr>
            </a:lvl1pPr>
            <a:lvl2pPr lvl="1" rtl="0">
              <a:spcBef>
                <a:spcPts val="0"/>
              </a:spcBef>
              <a:spcAft>
                <a:spcPts val="0"/>
              </a:spcAft>
              <a:buClr>
                <a:schemeClr val="dk1"/>
              </a:buClr>
              <a:buSzPts val="2700"/>
              <a:buFont typeface="Ubuntu Light"/>
              <a:buNone/>
              <a:defRPr sz="2700">
                <a:solidFill>
                  <a:schemeClr val="dk1"/>
                </a:solidFill>
                <a:latin typeface="Ubuntu Light"/>
                <a:ea typeface="Ubuntu Light"/>
                <a:cs typeface="Ubuntu Light"/>
                <a:sym typeface="Ubuntu Light"/>
              </a:defRPr>
            </a:lvl2pPr>
            <a:lvl3pPr lvl="2" rtl="0">
              <a:spcBef>
                <a:spcPts val="0"/>
              </a:spcBef>
              <a:spcAft>
                <a:spcPts val="0"/>
              </a:spcAft>
              <a:buClr>
                <a:schemeClr val="dk1"/>
              </a:buClr>
              <a:buSzPts val="2700"/>
              <a:buFont typeface="Ubuntu Light"/>
              <a:buNone/>
              <a:defRPr sz="2700">
                <a:solidFill>
                  <a:schemeClr val="dk1"/>
                </a:solidFill>
                <a:latin typeface="Ubuntu Light"/>
                <a:ea typeface="Ubuntu Light"/>
                <a:cs typeface="Ubuntu Light"/>
                <a:sym typeface="Ubuntu Light"/>
              </a:defRPr>
            </a:lvl3pPr>
            <a:lvl4pPr lvl="3" rtl="0">
              <a:spcBef>
                <a:spcPts val="0"/>
              </a:spcBef>
              <a:spcAft>
                <a:spcPts val="0"/>
              </a:spcAft>
              <a:buClr>
                <a:schemeClr val="dk1"/>
              </a:buClr>
              <a:buSzPts val="2700"/>
              <a:buFont typeface="Ubuntu Light"/>
              <a:buNone/>
              <a:defRPr sz="2700">
                <a:solidFill>
                  <a:schemeClr val="dk1"/>
                </a:solidFill>
                <a:latin typeface="Ubuntu Light"/>
                <a:ea typeface="Ubuntu Light"/>
                <a:cs typeface="Ubuntu Light"/>
                <a:sym typeface="Ubuntu Light"/>
              </a:defRPr>
            </a:lvl4pPr>
            <a:lvl5pPr lvl="4" rtl="0">
              <a:spcBef>
                <a:spcPts val="0"/>
              </a:spcBef>
              <a:spcAft>
                <a:spcPts val="0"/>
              </a:spcAft>
              <a:buClr>
                <a:schemeClr val="dk1"/>
              </a:buClr>
              <a:buSzPts val="2700"/>
              <a:buFont typeface="Ubuntu Light"/>
              <a:buNone/>
              <a:defRPr sz="2700">
                <a:solidFill>
                  <a:schemeClr val="dk1"/>
                </a:solidFill>
                <a:latin typeface="Ubuntu Light"/>
                <a:ea typeface="Ubuntu Light"/>
                <a:cs typeface="Ubuntu Light"/>
                <a:sym typeface="Ubuntu Light"/>
              </a:defRPr>
            </a:lvl5pPr>
            <a:lvl6pPr lvl="5" rtl="0">
              <a:spcBef>
                <a:spcPts val="0"/>
              </a:spcBef>
              <a:spcAft>
                <a:spcPts val="0"/>
              </a:spcAft>
              <a:buClr>
                <a:schemeClr val="dk1"/>
              </a:buClr>
              <a:buSzPts val="2700"/>
              <a:buFont typeface="Ubuntu Light"/>
              <a:buNone/>
              <a:defRPr sz="2700">
                <a:solidFill>
                  <a:schemeClr val="dk1"/>
                </a:solidFill>
                <a:latin typeface="Ubuntu Light"/>
                <a:ea typeface="Ubuntu Light"/>
                <a:cs typeface="Ubuntu Light"/>
                <a:sym typeface="Ubuntu Light"/>
              </a:defRPr>
            </a:lvl6pPr>
            <a:lvl7pPr lvl="6" rtl="0">
              <a:spcBef>
                <a:spcPts val="0"/>
              </a:spcBef>
              <a:spcAft>
                <a:spcPts val="0"/>
              </a:spcAft>
              <a:buClr>
                <a:schemeClr val="dk1"/>
              </a:buClr>
              <a:buSzPts val="2700"/>
              <a:buFont typeface="Ubuntu Light"/>
              <a:buNone/>
              <a:defRPr sz="2700">
                <a:solidFill>
                  <a:schemeClr val="dk1"/>
                </a:solidFill>
                <a:latin typeface="Ubuntu Light"/>
                <a:ea typeface="Ubuntu Light"/>
                <a:cs typeface="Ubuntu Light"/>
                <a:sym typeface="Ubuntu Light"/>
              </a:defRPr>
            </a:lvl7pPr>
            <a:lvl8pPr lvl="7" rtl="0">
              <a:spcBef>
                <a:spcPts val="0"/>
              </a:spcBef>
              <a:spcAft>
                <a:spcPts val="0"/>
              </a:spcAft>
              <a:buClr>
                <a:schemeClr val="dk1"/>
              </a:buClr>
              <a:buSzPts val="2700"/>
              <a:buFont typeface="Ubuntu Light"/>
              <a:buNone/>
              <a:defRPr sz="2700">
                <a:solidFill>
                  <a:schemeClr val="dk1"/>
                </a:solidFill>
                <a:latin typeface="Ubuntu Light"/>
                <a:ea typeface="Ubuntu Light"/>
                <a:cs typeface="Ubuntu Light"/>
                <a:sym typeface="Ubuntu Light"/>
              </a:defRPr>
            </a:lvl8pPr>
            <a:lvl9pPr lvl="8" rtl="0">
              <a:spcBef>
                <a:spcPts val="0"/>
              </a:spcBef>
              <a:spcAft>
                <a:spcPts val="0"/>
              </a:spcAft>
              <a:buClr>
                <a:schemeClr val="dk1"/>
              </a:buClr>
              <a:buSzPts val="2700"/>
              <a:buFont typeface="Ubuntu Light"/>
              <a:buNone/>
              <a:defRPr sz="2700">
                <a:solidFill>
                  <a:schemeClr val="dk1"/>
                </a:solidFill>
                <a:latin typeface="Ubuntu Light"/>
                <a:ea typeface="Ubuntu Light"/>
                <a:cs typeface="Ubuntu Light"/>
                <a:sym typeface="Ubuntu Light"/>
              </a:defRPr>
            </a:lvl9pPr>
          </a:lstStyle>
          <a:p/>
        </p:txBody>
      </p:sp>
      <p:sp>
        <p:nvSpPr>
          <p:cNvPr id="216" name="Google Shape;216;p40"/>
          <p:cNvSpPr txBox="1"/>
          <p:nvPr>
            <p:ph idx="12" type="sldNum"/>
          </p:nvPr>
        </p:nvSpPr>
        <p:spPr>
          <a:xfrm>
            <a:off x="8472461" y="4816461"/>
            <a:ext cx="409800" cy="168600"/>
          </a:xfrm>
          <a:prstGeom prst="rect">
            <a:avLst/>
          </a:prstGeom>
        </p:spPr>
        <p:txBody>
          <a:bodyPr anchorCtr="0" anchor="t" bIns="0" lIns="0" spcFirstLastPara="1" rIns="0" wrap="square" tIns="0">
            <a:noAutofit/>
          </a:bodyPr>
          <a:lstStyle>
            <a:lvl1pPr lvl="0" rtl="0" algn="r">
              <a:buNone/>
              <a:defRPr sz="800">
                <a:latin typeface="Ubuntu Light"/>
                <a:ea typeface="Ubuntu Light"/>
                <a:cs typeface="Ubuntu Light"/>
                <a:sym typeface="Ubuntu Light"/>
              </a:defRPr>
            </a:lvl1pPr>
            <a:lvl2pPr lvl="1" rtl="0" algn="r">
              <a:buNone/>
              <a:defRPr sz="800">
                <a:latin typeface="Ubuntu Light"/>
                <a:ea typeface="Ubuntu Light"/>
                <a:cs typeface="Ubuntu Light"/>
                <a:sym typeface="Ubuntu Light"/>
              </a:defRPr>
            </a:lvl2pPr>
            <a:lvl3pPr lvl="2" rtl="0" algn="r">
              <a:buNone/>
              <a:defRPr sz="800">
                <a:latin typeface="Ubuntu Light"/>
                <a:ea typeface="Ubuntu Light"/>
                <a:cs typeface="Ubuntu Light"/>
                <a:sym typeface="Ubuntu Light"/>
              </a:defRPr>
            </a:lvl3pPr>
            <a:lvl4pPr lvl="3" rtl="0" algn="r">
              <a:buNone/>
              <a:defRPr sz="800">
                <a:latin typeface="Ubuntu Light"/>
                <a:ea typeface="Ubuntu Light"/>
                <a:cs typeface="Ubuntu Light"/>
                <a:sym typeface="Ubuntu Light"/>
              </a:defRPr>
            </a:lvl4pPr>
            <a:lvl5pPr lvl="4" rtl="0" algn="r">
              <a:buNone/>
              <a:defRPr sz="800">
                <a:latin typeface="Ubuntu Light"/>
                <a:ea typeface="Ubuntu Light"/>
                <a:cs typeface="Ubuntu Light"/>
                <a:sym typeface="Ubuntu Light"/>
              </a:defRPr>
            </a:lvl5pPr>
            <a:lvl6pPr lvl="5" rtl="0" algn="r">
              <a:buNone/>
              <a:defRPr sz="800">
                <a:latin typeface="Ubuntu Light"/>
                <a:ea typeface="Ubuntu Light"/>
                <a:cs typeface="Ubuntu Light"/>
                <a:sym typeface="Ubuntu Light"/>
              </a:defRPr>
            </a:lvl6pPr>
            <a:lvl7pPr lvl="6" rtl="0" algn="r">
              <a:buNone/>
              <a:defRPr sz="800">
                <a:latin typeface="Ubuntu Light"/>
                <a:ea typeface="Ubuntu Light"/>
                <a:cs typeface="Ubuntu Light"/>
                <a:sym typeface="Ubuntu Light"/>
              </a:defRPr>
            </a:lvl7pPr>
            <a:lvl8pPr lvl="7" rtl="0" algn="r">
              <a:buNone/>
              <a:defRPr sz="800">
                <a:latin typeface="Ubuntu Light"/>
                <a:ea typeface="Ubuntu Light"/>
                <a:cs typeface="Ubuntu Light"/>
                <a:sym typeface="Ubuntu Light"/>
              </a:defRPr>
            </a:lvl8pPr>
            <a:lvl9pPr lvl="8" rtl="0" algn="r">
              <a:buNone/>
              <a:defRPr sz="800">
                <a:latin typeface="Ubuntu Light"/>
                <a:ea typeface="Ubuntu Light"/>
                <a:cs typeface="Ubuntu Light"/>
                <a:sym typeface="Ubuntu Light"/>
              </a:defRPr>
            </a:lvl9pPr>
          </a:lstStyle>
          <a:p>
            <a:pPr indent="0" lvl="0" marL="0" rtl="0" algn="r">
              <a:spcBef>
                <a:spcPts val="0"/>
              </a:spcBef>
              <a:spcAft>
                <a:spcPts val="0"/>
              </a:spcAft>
              <a:buNone/>
            </a:pPr>
            <a:fld id="{00000000-1234-1234-1234-123412341234}" type="slidenum">
              <a:rPr lang="en"/>
              <a:t>‹#›</a:t>
            </a:fld>
            <a:endParaRPr>
              <a:latin typeface="Ubuntu"/>
              <a:ea typeface="Ubuntu"/>
              <a:cs typeface="Ubuntu"/>
              <a:sym typeface="Ubuntu"/>
            </a:endParaRPr>
          </a:p>
        </p:txBody>
      </p:sp>
      <p:sp>
        <p:nvSpPr>
          <p:cNvPr id="217" name="Google Shape;217;p40"/>
          <p:cNvSpPr txBox="1"/>
          <p:nvPr/>
        </p:nvSpPr>
        <p:spPr>
          <a:xfrm>
            <a:off x="264506" y="4816461"/>
            <a:ext cx="1254000" cy="1686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en" sz="800">
                <a:solidFill>
                  <a:srgbClr val="7F7F7F"/>
                </a:solidFill>
                <a:latin typeface="Ubuntu"/>
                <a:ea typeface="Ubuntu"/>
                <a:cs typeface="Ubuntu"/>
                <a:sym typeface="Ubuntu"/>
              </a:rPr>
              <a:t>Confidential</a:t>
            </a:r>
            <a:endParaRPr b="1" sz="800">
              <a:solidFill>
                <a:srgbClr val="7F7F7F"/>
              </a:solidFill>
              <a:latin typeface="Ubuntu"/>
              <a:ea typeface="Ubuntu"/>
              <a:cs typeface="Ubuntu"/>
              <a:sym typeface="Ubuntu"/>
            </a:endParaRPr>
          </a:p>
        </p:txBody>
      </p:sp>
      <p:sp>
        <p:nvSpPr>
          <p:cNvPr id="218" name="Google Shape;218;p40"/>
          <p:cNvSpPr txBox="1"/>
          <p:nvPr>
            <p:ph idx="1" type="body"/>
          </p:nvPr>
        </p:nvSpPr>
        <p:spPr>
          <a:xfrm>
            <a:off x="761227" y="1828800"/>
            <a:ext cx="6086100" cy="1955700"/>
          </a:xfrm>
          <a:prstGeom prst="rect">
            <a:avLst/>
          </a:prstGeom>
          <a:noFill/>
          <a:ln>
            <a:noFill/>
          </a:ln>
        </p:spPr>
        <p:txBody>
          <a:bodyPr anchorCtr="0" anchor="t" bIns="0" lIns="0" spcFirstLastPara="1" rIns="0" wrap="square" tIns="0">
            <a:noAutofit/>
          </a:bodyPr>
          <a:lstStyle>
            <a:lvl1pPr indent="-292100" lvl="0" marL="457200" rtl="0">
              <a:lnSpc>
                <a:spcPct val="150000"/>
              </a:lnSpc>
              <a:spcBef>
                <a:spcPts val="0"/>
              </a:spcBef>
              <a:spcAft>
                <a:spcPts val="0"/>
              </a:spcAft>
              <a:buSzPts val="1000"/>
              <a:buFont typeface="Ubuntu"/>
              <a:buChar char="●"/>
              <a:defRPr sz="1000">
                <a:latin typeface="Ubuntu"/>
                <a:ea typeface="Ubuntu"/>
                <a:cs typeface="Ubuntu"/>
                <a:sym typeface="Ubuntu"/>
              </a:defRPr>
            </a:lvl1pPr>
            <a:lvl2pPr indent="-292100" lvl="1" marL="914400" rtl="0">
              <a:lnSpc>
                <a:spcPct val="150000"/>
              </a:lnSpc>
              <a:spcBef>
                <a:spcPts val="0"/>
              </a:spcBef>
              <a:spcAft>
                <a:spcPts val="0"/>
              </a:spcAft>
              <a:buSzPts val="1000"/>
              <a:buFont typeface="Ubuntu"/>
              <a:buChar char="○"/>
              <a:defRPr sz="1000">
                <a:latin typeface="Ubuntu"/>
                <a:ea typeface="Ubuntu"/>
                <a:cs typeface="Ubuntu"/>
                <a:sym typeface="Ubuntu"/>
              </a:defRPr>
            </a:lvl2pPr>
            <a:lvl3pPr indent="-292100" lvl="2" marL="1371600" rtl="0">
              <a:lnSpc>
                <a:spcPct val="150000"/>
              </a:lnSpc>
              <a:spcBef>
                <a:spcPts val="0"/>
              </a:spcBef>
              <a:spcAft>
                <a:spcPts val="0"/>
              </a:spcAft>
              <a:buSzPts val="1000"/>
              <a:buFont typeface="Ubuntu"/>
              <a:buChar char="■"/>
              <a:defRPr sz="1000">
                <a:latin typeface="Ubuntu"/>
                <a:ea typeface="Ubuntu"/>
                <a:cs typeface="Ubuntu"/>
                <a:sym typeface="Ubuntu"/>
              </a:defRPr>
            </a:lvl3pPr>
            <a:lvl4pPr indent="-292100" lvl="3" marL="1828800" rtl="0">
              <a:lnSpc>
                <a:spcPct val="150000"/>
              </a:lnSpc>
              <a:spcBef>
                <a:spcPts val="0"/>
              </a:spcBef>
              <a:spcAft>
                <a:spcPts val="0"/>
              </a:spcAft>
              <a:buSzPts val="1000"/>
              <a:buFont typeface="Ubuntu"/>
              <a:buChar char="●"/>
              <a:defRPr sz="1000">
                <a:latin typeface="Ubuntu"/>
                <a:ea typeface="Ubuntu"/>
                <a:cs typeface="Ubuntu"/>
                <a:sym typeface="Ubuntu"/>
              </a:defRPr>
            </a:lvl4pPr>
            <a:lvl5pPr indent="-292100" lvl="4" marL="2286000" rtl="0">
              <a:lnSpc>
                <a:spcPct val="150000"/>
              </a:lnSpc>
              <a:spcBef>
                <a:spcPts val="0"/>
              </a:spcBef>
              <a:spcAft>
                <a:spcPts val="0"/>
              </a:spcAft>
              <a:buSzPts val="1000"/>
              <a:buFont typeface="Ubuntu"/>
              <a:buChar char="○"/>
              <a:defRPr sz="1000">
                <a:latin typeface="Ubuntu"/>
                <a:ea typeface="Ubuntu"/>
                <a:cs typeface="Ubuntu"/>
                <a:sym typeface="Ubuntu"/>
              </a:defRPr>
            </a:lvl5pPr>
            <a:lvl6pPr indent="-292100" lvl="5" marL="2743200" rtl="0">
              <a:lnSpc>
                <a:spcPct val="150000"/>
              </a:lnSpc>
              <a:spcBef>
                <a:spcPts val="0"/>
              </a:spcBef>
              <a:spcAft>
                <a:spcPts val="0"/>
              </a:spcAft>
              <a:buSzPts val="1000"/>
              <a:buFont typeface="Ubuntu"/>
              <a:buChar char="■"/>
              <a:defRPr sz="1000">
                <a:latin typeface="Ubuntu"/>
                <a:ea typeface="Ubuntu"/>
                <a:cs typeface="Ubuntu"/>
                <a:sym typeface="Ubuntu"/>
              </a:defRPr>
            </a:lvl6pPr>
            <a:lvl7pPr indent="-292100" lvl="6" marL="3200400" rtl="0">
              <a:lnSpc>
                <a:spcPct val="150000"/>
              </a:lnSpc>
              <a:spcBef>
                <a:spcPts val="0"/>
              </a:spcBef>
              <a:spcAft>
                <a:spcPts val="0"/>
              </a:spcAft>
              <a:buSzPts val="1000"/>
              <a:buFont typeface="Ubuntu"/>
              <a:buChar char="●"/>
              <a:defRPr sz="1000">
                <a:latin typeface="Ubuntu"/>
                <a:ea typeface="Ubuntu"/>
                <a:cs typeface="Ubuntu"/>
                <a:sym typeface="Ubuntu"/>
              </a:defRPr>
            </a:lvl7pPr>
            <a:lvl8pPr indent="-292100" lvl="7" marL="3657600" rtl="0">
              <a:lnSpc>
                <a:spcPct val="150000"/>
              </a:lnSpc>
              <a:spcBef>
                <a:spcPts val="0"/>
              </a:spcBef>
              <a:spcAft>
                <a:spcPts val="0"/>
              </a:spcAft>
              <a:buSzPts val="1000"/>
              <a:buFont typeface="Ubuntu"/>
              <a:buChar char="○"/>
              <a:defRPr sz="1000">
                <a:latin typeface="Ubuntu"/>
                <a:ea typeface="Ubuntu"/>
                <a:cs typeface="Ubuntu"/>
                <a:sym typeface="Ubuntu"/>
              </a:defRPr>
            </a:lvl8pPr>
            <a:lvl9pPr indent="-292100" lvl="8" marL="4114800" rtl="0">
              <a:lnSpc>
                <a:spcPct val="150000"/>
              </a:lnSpc>
              <a:spcBef>
                <a:spcPts val="0"/>
              </a:spcBef>
              <a:spcAft>
                <a:spcPts val="0"/>
              </a:spcAft>
              <a:buSzPts val="1000"/>
              <a:buFont typeface="Ubuntu"/>
              <a:buChar char="■"/>
              <a:defRPr sz="1000">
                <a:latin typeface="Ubuntu"/>
                <a:ea typeface="Ubuntu"/>
                <a:cs typeface="Ubuntu"/>
                <a:sym typeface="Ubuntu"/>
              </a:defRPr>
            </a:lvl9pPr>
          </a:lstStyle>
          <a:p/>
        </p:txBody>
      </p:sp>
      <p:cxnSp>
        <p:nvCxnSpPr>
          <p:cNvPr id="219" name="Google Shape;219;p40"/>
          <p:cNvCxnSpPr/>
          <p:nvPr/>
        </p:nvCxnSpPr>
        <p:spPr>
          <a:xfrm>
            <a:off x="258610" y="4725983"/>
            <a:ext cx="8624700" cy="0"/>
          </a:xfrm>
          <a:prstGeom prst="straightConnector1">
            <a:avLst/>
          </a:prstGeom>
          <a:noFill/>
          <a:ln cap="flat" cmpd="sng" w="9525">
            <a:solidFill>
              <a:schemeClr val="accent6"/>
            </a:solidFill>
            <a:prstDash val="solid"/>
            <a:round/>
            <a:headEnd len="med" w="med" type="none"/>
            <a:tailEnd len="med" w="med" type="none"/>
          </a:ln>
        </p:spPr>
      </p:cxnSp>
    </p:spTree>
  </p:cSld>
  <p:clrMapOvr>
    <a:masterClrMapping/>
  </p:clrMapOvr>
  <p:extLst>
    <p:ext uri="{DCECCB84-F9BA-43D5-87BE-67443E8EF086}">
      <p15:sldGuideLst>
        <p15:guide id="1" orient="horz" pos="3099">
          <p15:clr>
            <a:srgbClr val="FA7B17"/>
          </p15:clr>
        </p15:guide>
      </p15:sldGuideLst>
    </p:ext>
  </p:extLst>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 Title, subtitle">
  <p:cSld name="TITLE_1_1">
    <p:spTree>
      <p:nvGrpSpPr>
        <p:cNvPr id="220" name="Shape 220"/>
        <p:cNvGrpSpPr/>
        <p:nvPr/>
      </p:nvGrpSpPr>
      <p:grpSpPr>
        <a:xfrm>
          <a:off x="0" y="0"/>
          <a:ext cx="0" cy="0"/>
          <a:chOff x="0" y="0"/>
          <a:chExt cx="0" cy="0"/>
        </a:xfrm>
      </p:grpSpPr>
      <p:sp>
        <p:nvSpPr>
          <p:cNvPr id="221" name="Google Shape;221;p41"/>
          <p:cNvSpPr txBox="1"/>
          <p:nvPr>
            <p:ph type="title"/>
          </p:nvPr>
        </p:nvSpPr>
        <p:spPr>
          <a:xfrm>
            <a:off x="914400" y="246888"/>
            <a:ext cx="7912200" cy="4245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dk1"/>
              </a:buClr>
              <a:buSzPts val="3200"/>
              <a:buFont typeface="Ubuntu Light"/>
              <a:buNone/>
              <a:defRPr sz="3200">
                <a:solidFill>
                  <a:schemeClr val="dk1"/>
                </a:solidFill>
                <a:latin typeface="Ubuntu Light"/>
                <a:ea typeface="Ubuntu Light"/>
                <a:cs typeface="Ubuntu Light"/>
                <a:sym typeface="Ubuntu Light"/>
              </a:defRPr>
            </a:lvl1pPr>
            <a:lvl2pPr lvl="1" rtl="0">
              <a:spcBef>
                <a:spcPts val="0"/>
              </a:spcBef>
              <a:spcAft>
                <a:spcPts val="0"/>
              </a:spcAft>
              <a:buClr>
                <a:schemeClr val="dk1"/>
              </a:buClr>
              <a:buSzPts val="3200"/>
              <a:buFont typeface="Ubuntu Light"/>
              <a:buNone/>
              <a:defRPr sz="3200">
                <a:solidFill>
                  <a:schemeClr val="dk1"/>
                </a:solidFill>
                <a:latin typeface="Ubuntu Light"/>
                <a:ea typeface="Ubuntu Light"/>
                <a:cs typeface="Ubuntu Light"/>
                <a:sym typeface="Ubuntu Light"/>
              </a:defRPr>
            </a:lvl2pPr>
            <a:lvl3pPr lvl="2" rtl="0">
              <a:spcBef>
                <a:spcPts val="0"/>
              </a:spcBef>
              <a:spcAft>
                <a:spcPts val="0"/>
              </a:spcAft>
              <a:buClr>
                <a:schemeClr val="dk1"/>
              </a:buClr>
              <a:buSzPts val="3200"/>
              <a:buFont typeface="Ubuntu Light"/>
              <a:buNone/>
              <a:defRPr sz="3200">
                <a:solidFill>
                  <a:schemeClr val="dk1"/>
                </a:solidFill>
                <a:latin typeface="Ubuntu Light"/>
                <a:ea typeface="Ubuntu Light"/>
                <a:cs typeface="Ubuntu Light"/>
                <a:sym typeface="Ubuntu Light"/>
              </a:defRPr>
            </a:lvl3pPr>
            <a:lvl4pPr lvl="3" rtl="0">
              <a:spcBef>
                <a:spcPts val="0"/>
              </a:spcBef>
              <a:spcAft>
                <a:spcPts val="0"/>
              </a:spcAft>
              <a:buClr>
                <a:schemeClr val="dk1"/>
              </a:buClr>
              <a:buSzPts val="3200"/>
              <a:buFont typeface="Ubuntu Light"/>
              <a:buNone/>
              <a:defRPr sz="3200">
                <a:solidFill>
                  <a:schemeClr val="dk1"/>
                </a:solidFill>
                <a:latin typeface="Ubuntu Light"/>
                <a:ea typeface="Ubuntu Light"/>
                <a:cs typeface="Ubuntu Light"/>
                <a:sym typeface="Ubuntu Light"/>
              </a:defRPr>
            </a:lvl4pPr>
            <a:lvl5pPr lvl="4" rtl="0">
              <a:spcBef>
                <a:spcPts val="0"/>
              </a:spcBef>
              <a:spcAft>
                <a:spcPts val="0"/>
              </a:spcAft>
              <a:buClr>
                <a:schemeClr val="dk1"/>
              </a:buClr>
              <a:buSzPts val="3200"/>
              <a:buFont typeface="Ubuntu Light"/>
              <a:buNone/>
              <a:defRPr sz="3200">
                <a:solidFill>
                  <a:schemeClr val="dk1"/>
                </a:solidFill>
                <a:latin typeface="Ubuntu Light"/>
                <a:ea typeface="Ubuntu Light"/>
                <a:cs typeface="Ubuntu Light"/>
                <a:sym typeface="Ubuntu Light"/>
              </a:defRPr>
            </a:lvl5pPr>
            <a:lvl6pPr lvl="5" rtl="0">
              <a:spcBef>
                <a:spcPts val="0"/>
              </a:spcBef>
              <a:spcAft>
                <a:spcPts val="0"/>
              </a:spcAft>
              <a:buClr>
                <a:schemeClr val="dk1"/>
              </a:buClr>
              <a:buSzPts val="3200"/>
              <a:buFont typeface="Ubuntu Light"/>
              <a:buNone/>
              <a:defRPr sz="3200">
                <a:solidFill>
                  <a:schemeClr val="dk1"/>
                </a:solidFill>
                <a:latin typeface="Ubuntu Light"/>
                <a:ea typeface="Ubuntu Light"/>
                <a:cs typeface="Ubuntu Light"/>
                <a:sym typeface="Ubuntu Light"/>
              </a:defRPr>
            </a:lvl6pPr>
            <a:lvl7pPr lvl="6" rtl="0">
              <a:spcBef>
                <a:spcPts val="0"/>
              </a:spcBef>
              <a:spcAft>
                <a:spcPts val="0"/>
              </a:spcAft>
              <a:buClr>
                <a:schemeClr val="dk1"/>
              </a:buClr>
              <a:buSzPts val="3200"/>
              <a:buFont typeface="Ubuntu Light"/>
              <a:buNone/>
              <a:defRPr sz="3200">
                <a:solidFill>
                  <a:schemeClr val="dk1"/>
                </a:solidFill>
                <a:latin typeface="Ubuntu Light"/>
                <a:ea typeface="Ubuntu Light"/>
                <a:cs typeface="Ubuntu Light"/>
                <a:sym typeface="Ubuntu Light"/>
              </a:defRPr>
            </a:lvl7pPr>
            <a:lvl8pPr lvl="7" rtl="0">
              <a:spcBef>
                <a:spcPts val="0"/>
              </a:spcBef>
              <a:spcAft>
                <a:spcPts val="0"/>
              </a:spcAft>
              <a:buClr>
                <a:schemeClr val="dk1"/>
              </a:buClr>
              <a:buSzPts val="3200"/>
              <a:buFont typeface="Ubuntu Light"/>
              <a:buNone/>
              <a:defRPr sz="3200">
                <a:solidFill>
                  <a:schemeClr val="dk1"/>
                </a:solidFill>
                <a:latin typeface="Ubuntu Light"/>
                <a:ea typeface="Ubuntu Light"/>
                <a:cs typeface="Ubuntu Light"/>
                <a:sym typeface="Ubuntu Light"/>
              </a:defRPr>
            </a:lvl8pPr>
            <a:lvl9pPr lvl="8" rtl="0">
              <a:spcBef>
                <a:spcPts val="0"/>
              </a:spcBef>
              <a:spcAft>
                <a:spcPts val="0"/>
              </a:spcAft>
              <a:buClr>
                <a:schemeClr val="dk1"/>
              </a:buClr>
              <a:buSzPts val="3200"/>
              <a:buFont typeface="Ubuntu Light"/>
              <a:buNone/>
              <a:defRPr sz="3200">
                <a:solidFill>
                  <a:schemeClr val="dk1"/>
                </a:solidFill>
                <a:latin typeface="Ubuntu Light"/>
                <a:ea typeface="Ubuntu Light"/>
                <a:cs typeface="Ubuntu Light"/>
                <a:sym typeface="Ubuntu Light"/>
              </a:defRPr>
            </a:lvl9pPr>
          </a:lstStyle>
          <a:p/>
        </p:txBody>
      </p:sp>
      <p:sp>
        <p:nvSpPr>
          <p:cNvPr id="222" name="Google Shape;222;p41"/>
          <p:cNvSpPr txBox="1"/>
          <p:nvPr>
            <p:ph idx="1" type="subTitle"/>
          </p:nvPr>
        </p:nvSpPr>
        <p:spPr>
          <a:xfrm>
            <a:off x="914400" y="868680"/>
            <a:ext cx="5069100" cy="9519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dk2"/>
              </a:buClr>
              <a:buSzPts val="1600"/>
              <a:buFont typeface="Ubuntu Light"/>
              <a:buNone/>
              <a:defRPr sz="1600">
                <a:solidFill>
                  <a:schemeClr val="dk2"/>
                </a:solidFill>
                <a:latin typeface="Ubuntu Light"/>
                <a:ea typeface="Ubuntu Light"/>
                <a:cs typeface="Ubuntu Light"/>
                <a:sym typeface="Ubuntu Light"/>
              </a:defRPr>
            </a:lvl1pPr>
            <a:lvl2pPr lvl="1" rtl="0">
              <a:spcBef>
                <a:spcPts val="0"/>
              </a:spcBef>
              <a:spcAft>
                <a:spcPts val="0"/>
              </a:spcAft>
              <a:buSzPts val="1600"/>
              <a:buFont typeface="Ubuntu Light"/>
              <a:buNone/>
              <a:defRPr sz="1600">
                <a:latin typeface="Ubuntu Light"/>
                <a:ea typeface="Ubuntu Light"/>
                <a:cs typeface="Ubuntu Light"/>
                <a:sym typeface="Ubuntu Light"/>
              </a:defRPr>
            </a:lvl2pPr>
            <a:lvl3pPr lvl="2" rtl="0">
              <a:spcBef>
                <a:spcPts val="0"/>
              </a:spcBef>
              <a:spcAft>
                <a:spcPts val="0"/>
              </a:spcAft>
              <a:buSzPts val="1600"/>
              <a:buFont typeface="Ubuntu Light"/>
              <a:buNone/>
              <a:defRPr sz="1600">
                <a:latin typeface="Ubuntu Light"/>
                <a:ea typeface="Ubuntu Light"/>
                <a:cs typeface="Ubuntu Light"/>
                <a:sym typeface="Ubuntu Light"/>
              </a:defRPr>
            </a:lvl3pPr>
            <a:lvl4pPr lvl="3" rtl="0">
              <a:spcBef>
                <a:spcPts val="0"/>
              </a:spcBef>
              <a:spcAft>
                <a:spcPts val="0"/>
              </a:spcAft>
              <a:buSzPts val="1600"/>
              <a:buFont typeface="Ubuntu Light"/>
              <a:buNone/>
              <a:defRPr sz="1600">
                <a:latin typeface="Ubuntu Light"/>
                <a:ea typeface="Ubuntu Light"/>
                <a:cs typeface="Ubuntu Light"/>
                <a:sym typeface="Ubuntu Light"/>
              </a:defRPr>
            </a:lvl4pPr>
            <a:lvl5pPr lvl="4" rtl="0">
              <a:spcBef>
                <a:spcPts val="0"/>
              </a:spcBef>
              <a:spcAft>
                <a:spcPts val="0"/>
              </a:spcAft>
              <a:buSzPts val="1600"/>
              <a:buFont typeface="Ubuntu Light"/>
              <a:buNone/>
              <a:defRPr sz="1600">
                <a:latin typeface="Ubuntu Light"/>
                <a:ea typeface="Ubuntu Light"/>
                <a:cs typeface="Ubuntu Light"/>
                <a:sym typeface="Ubuntu Light"/>
              </a:defRPr>
            </a:lvl5pPr>
            <a:lvl6pPr lvl="5" rtl="0">
              <a:spcBef>
                <a:spcPts val="0"/>
              </a:spcBef>
              <a:spcAft>
                <a:spcPts val="0"/>
              </a:spcAft>
              <a:buSzPts val="1600"/>
              <a:buFont typeface="Ubuntu Light"/>
              <a:buNone/>
              <a:defRPr sz="1600">
                <a:latin typeface="Ubuntu Light"/>
                <a:ea typeface="Ubuntu Light"/>
                <a:cs typeface="Ubuntu Light"/>
                <a:sym typeface="Ubuntu Light"/>
              </a:defRPr>
            </a:lvl6pPr>
            <a:lvl7pPr lvl="6" rtl="0">
              <a:spcBef>
                <a:spcPts val="0"/>
              </a:spcBef>
              <a:spcAft>
                <a:spcPts val="0"/>
              </a:spcAft>
              <a:buSzPts val="1600"/>
              <a:buFont typeface="Ubuntu Light"/>
              <a:buNone/>
              <a:defRPr sz="1600">
                <a:latin typeface="Ubuntu Light"/>
                <a:ea typeface="Ubuntu Light"/>
                <a:cs typeface="Ubuntu Light"/>
                <a:sym typeface="Ubuntu Light"/>
              </a:defRPr>
            </a:lvl7pPr>
            <a:lvl8pPr lvl="7" rtl="0">
              <a:spcBef>
                <a:spcPts val="0"/>
              </a:spcBef>
              <a:spcAft>
                <a:spcPts val="0"/>
              </a:spcAft>
              <a:buSzPts val="1600"/>
              <a:buFont typeface="Ubuntu Light"/>
              <a:buNone/>
              <a:defRPr sz="1600">
                <a:latin typeface="Ubuntu Light"/>
                <a:ea typeface="Ubuntu Light"/>
                <a:cs typeface="Ubuntu Light"/>
                <a:sym typeface="Ubuntu Light"/>
              </a:defRPr>
            </a:lvl8pPr>
            <a:lvl9pPr lvl="8" rtl="0">
              <a:spcBef>
                <a:spcPts val="0"/>
              </a:spcBef>
              <a:spcAft>
                <a:spcPts val="0"/>
              </a:spcAft>
              <a:buSzPts val="1600"/>
              <a:buFont typeface="Ubuntu Light"/>
              <a:buNone/>
              <a:defRPr sz="1600">
                <a:latin typeface="Ubuntu Light"/>
                <a:ea typeface="Ubuntu Light"/>
                <a:cs typeface="Ubuntu Light"/>
                <a:sym typeface="Ubuntu Light"/>
              </a:defRPr>
            </a:lvl9pPr>
          </a:lstStyle>
          <a:p/>
        </p:txBody>
      </p:sp>
      <p:sp>
        <p:nvSpPr>
          <p:cNvPr id="223" name="Google Shape;223;p41"/>
          <p:cNvSpPr txBox="1"/>
          <p:nvPr>
            <p:ph idx="12" type="sldNum"/>
          </p:nvPr>
        </p:nvSpPr>
        <p:spPr>
          <a:xfrm>
            <a:off x="8472461" y="4816461"/>
            <a:ext cx="409800" cy="168600"/>
          </a:xfrm>
          <a:prstGeom prst="rect">
            <a:avLst/>
          </a:prstGeom>
        </p:spPr>
        <p:txBody>
          <a:bodyPr anchorCtr="0" anchor="t" bIns="0" lIns="0" spcFirstLastPara="1" rIns="0" wrap="square" tIns="0">
            <a:noAutofit/>
          </a:bodyPr>
          <a:lstStyle>
            <a:lvl1pPr lvl="0" rtl="0" algn="r">
              <a:buNone/>
              <a:defRPr sz="800">
                <a:latin typeface="Ubuntu Light"/>
                <a:ea typeface="Ubuntu Light"/>
                <a:cs typeface="Ubuntu Light"/>
                <a:sym typeface="Ubuntu Light"/>
              </a:defRPr>
            </a:lvl1pPr>
            <a:lvl2pPr lvl="1" rtl="0" algn="r">
              <a:buNone/>
              <a:defRPr sz="800">
                <a:latin typeface="Ubuntu Light"/>
                <a:ea typeface="Ubuntu Light"/>
                <a:cs typeface="Ubuntu Light"/>
                <a:sym typeface="Ubuntu Light"/>
              </a:defRPr>
            </a:lvl2pPr>
            <a:lvl3pPr lvl="2" rtl="0" algn="r">
              <a:buNone/>
              <a:defRPr sz="800">
                <a:latin typeface="Ubuntu Light"/>
                <a:ea typeface="Ubuntu Light"/>
                <a:cs typeface="Ubuntu Light"/>
                <a:sym typeface="Ubuntu Light"/>
              </a:defRPr>
            </a:lvl3pPr>
            <a:lvl4pPr lvl="3" rtl="0" algn="r">
              <a:buNone/>
              <a:defRPr sz="800">
                <a:latin typeface="Ubuntu Light"/>
                <a:ea typeface="Ubuntu Light"/>
                <a:cs typeface="Ubuntu Light"/>
                <a:sym typeface="Ubuntu Light"/>
              </a:defRPr>
            </a:lvl4pPr>
            <a:lvl5pPr lvl="4" rtl="0" algn="r">
              <a:buNone/>
              <a:defRPr sz="800">
                <a:latin typeface="Ubuntu Light"/>
                <a:ea typeface="Ubuntu Light"/>
                <a:cs typeface="Ubuntu Light"/>
                <a:sym typeface="Ubuntu Light"/>
              </a:defRPr>
            </a:lvl5pPr>
            <a:lvl6pPr lvl="5" rtl="0" algn="r">
              <a:buNone/>
              <a:defRPr sz="800">
                <a:latin typeface="Ubuntu Light"/>
                <a:ea typeface="Ubuntu Light"/>
                <a:cs typeface="Ubuntu Light"/>
                <a:sym typeface="Ubuntu Light"/>
              </a:defRPr>
            </a:lvl6pPr>
            <a:lvl7pPr lvl="6" rtl="0" algn="r">
              <a:buNone/>
              <a:defRPr sz="800">
                <a:latin typeface="Ubuntu Light"/>
                <a:ea typeface="Ubuntu Light"/>
                <a:cs typeface="Ubuntu Light"/>
                <a:sym typeface="Ubuntu Light"/>
              </a:defRPr>
            </a:lvl7pPr>
            <a:lvl8pPr lvl="7" rtl="0" algn="r">
              <a:buNone/>
              <a:defRPr sz="800">
                <a:latin typeface="Ubuntu Light"/>
                <a:ea typeface="Ubuntu Light"/>
                <a:cs typeface="Ubuntu Light"/>
                <a:sym typeface="Ubuntu Light"/>
              </a:defRPr>
            </a:lvl8pPr>
            <a:lvl9pPr lvl="8" rtl="0" algn="r">
              <a:buNone/>
              <a:defRPr sz="800">
                <a:latin typeface="Ubuntu Light"/>
                <a:ea typeface="Ubuntu Light"/>
                <a:cs typeface="Ubuntu Light"/>
                <a:sym typeface="Ubuntu Light"/>
              </a:defRPr>
            </a:lvl9pPr>
          </a:lstStyle>
          <a:p>
            <a:pPr indent="0" lvl="0" marL="0" rtl="0" algn="r">
              <a:spcBef>
                <a:spcPts val="0"/>
              </a:spcBef>
              <a:spcAft>
                <a:spcPts val="0"/>
              </a:spcAft>
              <a:buNone/>
            </a:pPr>
            <a:fld id="{00000000-1234-1234-1234-123412341234}" type="slidenum">
              <a:rPr lang="en"/>
              <a:t>‹#›</a:t>
            </a:fld>
            <a:endParaRPr>
              <a:latin typeface="Ubuntu"/>
              <a:ea typeface="Ubuntu"/>
              <a:cs typeface="Ubuntu"/>
              <a:sym typeface="Ubuntu"/>
            </a:endParaRPr>
          </a:p>
        </p:txBody>
      </p:sp>
      <p:sp>
        <p:nvSpPr>
          <p:cNvPr id="224" name="Google Shape;224;p41"/>
          <p:cNvSpPr txBox="1"/>
          <p:nvPr/>
        </p:nvSpPr>
        <p:spPr>
          <a:xfrm>
            <a:off x="264506" y="4816461"/>
            <a:ext cx="1254000" cy="1686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en" sz="800">
                <a:solidFill>
                  <a:srgbClr val="7F7F7F"/>
                </a:solidFill>
                <a:latin typeface="Ubuntu"/>
                <a:ea typeface="Ubuntu"/>
                <a:cs typeface="Ubuntu"/>
                <a:sym typeface="Ubuntu"/>
              </a:rPr>
              <a:t>Confidential</a:t>
            </a:r>
            <a:endParaRPr b="1" sz="800">
              <a:solidFill>
                <a:srgbClr val="7F7F7F"/>
              </a:solidFill>
              <a:latin typeface="Ubuntu"/>
              <a:ea typeface="Ubuntu"/>
              <a:cs typeface="Ubuntu"/>
              <a:sym typeface="Ubuntu"/>
            </a:endParaRPr>
          </a:p>
        </p:txBody>
      </p:sp>
      <p:cxnSp>
        <p:nvCxnSpPr>
          <p:cNvPr id="225" name="Google Shape;225;p41"/>
          <p:cNvCxnSpPr/>
          <p:nvPr/>
        </p:nvCxnSpPr>
        <p:spPr>
          <a:xfrm>
            <a:off x="258610" y="4725983"/>
            <a:ext cx="8624700" cy="0"/>
          </a:xfrm>
          <a:prstGeom prst="straightConnector1">
            <a:avLst/>
          </a:prstGeom>
          <a:noFill/>
          <a:ln cap="flat" cmpd="sng" w="9525">
            <a:solidFill>
              <a:schemeClr val="accent6"/>
            </a:solidFill>
            <a:prstDash val="solid"/>
            <a:round/>
            <a:headEnd len="med" w="med" type="none"/>
            <a:tailEnd len="med" w="med" type="none"/>
          </a:ln>
        </p:spPr>
      </p:cxnSp>
    </p:spTree>
  </p:cSld>
  <p:clrMapOvr>
    <a:masterClrMapping/>
  </p:clrMapOvr>
  <p:extLst>
    <p:ext uri="{DCECCB84-F9BA-43D5-87BE-67443E8EF086}">
      <p15:sldGuideLst>
        <p15:guide id="1" orient="horz" pos="3099">
          <p15:clr>
            <a:srgbClr val="FA7B17"/>
          </p15:clr>
        </p15:guide>
      </p15:sldGuideLst>
    </p:ext>
  </p:extLst>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 Title, subtitle, text">
  <p:cSld name="TITLE_1_1_1">
    <p:spTree>
      <p:nvGrpSpPr>
        <p:cNvPr id="226" name="Shape 226"/>
        <p:cNvGrpSpPr/>
        <p:nvPr/>
      </p:nvGrpSpPr>
      <p:grpSpPr>
        <a:xfrm>
          <a:off x="0" y="0"/>
          <a:ext cx="0" cy="0"/>
          <a:chOff x="0" y="0"/>
          <a:chExt cx="0" cy="0"/>
        </a:xfrm>
      </p:grpSpPr>
      <p:sp>
        <p:nvSpPr>
          <p:cNvPr id="227" name="Google Shape;227;p42"/>
          <p:cNvSpPr txBox="1"/>
          <p:nvPr>
            <p:ph type="title"/>
          </p:nvPr>
        </p:nvSpPr>
        <p:spPr>
          <a:xfrm>
            <a:off x="914400" y="246888"/>
            <a:ext cx="7912200" cy="4245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dk1"/>
              </a:buClr>
              <a:buSzPts val="3200"/>
              <a:buFont typeface="Ubuntu Light"/>
              <a:buNone/>
              <a:defRPr sz="3200">
                <a:solidFill>
                  <a:schemeClr val="dk1"/>
                </a:solidFill>
                <a:latin typeface="Ubuntu Light"/>
                <a:ea typeface="Ubuntu Light"/>
                <a:cs typeface="Ubuntu Light"/>
                <a:sym typeface="Ubuntu Light"/>
              </a:defRPr>
            </a:lvl1pPr>
            <a:lvl2pPr lvl="1" rtl="0">
              <a:spcBef>
                <a:spcPts val="0"/>
              </a:spcBef>
              <a:spcAft>
                <a:spcPts val="0"/>
              </a:spcAft>
              <a:buClr>
                <a:schemeClr val="dk1"/>
              </a:buClr>
              <a:buSzPts val="2700"/>
              <a:buFont typeface="Ubuntu Light"/>
              <a:buNone/>
              <a:defRPr sz="2700">
                <a:solidFill>
                  <a:schemeClr val="dk1"/>
                </a:solidFill>
                <a:latin typeface="Ubuntu Light"/>
                <a:ea typeface="Ubuntu Light"/>
                <a:cs typeface="Ubuntu Light"/>
                <a:sym typeface="Ubuntu Light"/>
              </a:defRPr>
            </a:lvl2pPr>
            <a:lvl3pPr lvl="2" rtl="0">
              <a:spcBef>
                <a:spcPts val="0"/>
              </a:spcBef>
              <a:spcAft>
                <a:spcPts val="0"/>
              </a:spcAft>
              <a:buClr>
                <a:schemeClr val="dk1"/>
              </a:buClr>
              <a:buSzPts val="2700"/>
              <a:buFont typeface="Ubuntu Light"/>
              <a:buNone/>
              <a:defRPr sz="2700">
                <a:solidFill>
                  <a:schemeClr val="dk1"/>
                </a:solidFill>
                <a:latin typeface="Ubuntu Light"/>
                <a:ea typeface="Ubuntu Light"/>
                <a:cs typeface="Ubuntu Light"/>
                <a:sym typeface="Ubuntu Light"/>
              </a:defRPr>
            </a:lvl3pPr>
            <a:lvl4pPr lvl="3" rtl="0">
              <a:spcBef>
                <a:spcPts val="0"/>
              </a:spcBef>
              <a:spcAft>
                <a:spcPts val="0"/>
              </a:spcAft>
              <a:buClr>
                <a:schemeClr val="dk1"/>
              </a:buClr>
              <a:buSzPts val="2700"/>
              <a:buFont typeface="Ubuntu Light"/>
              <a:buNone/>
              <a:defRPr sz="2700">
                <a:solidFill>
                  <a:schemeClr val="dk1"/>
                </a:solidFill>
                <a:latin typeface="Ubuntu Light"/>
                <a:ea typeface="Ubuntu Light"/>
                <a:cs typeface="Ubuntu Light"/>
                <a:sym typeface="Ubuntu Light"/>
              </a:defRPr>
            </a:lvl4pPr>
            <a:lvl5pPr lvl="4" rtl="0">
              <a:spcBef>
                <a:spcPts val="0"/>
              </a:spcBef>
              <a:spcAft>
                <a:spcPts val="0"/>
              </a:spcAft>
              <a:buClr>
                <a:schemeClr val="dk1"/>
              </a:buClr>
              <a:buSzPts val="2700"/>
              <a:buFont typeface="Ubuntu Light"/>
              <a:buNone/>
              <a:defRPr sz="2700">
                <a:solidFill>
                  <a:schemeClr val="dk1"/>
                </a:solidFill>
                <a:latin typeface="Ubuntu Light"/>
                <a:ea typeface="Ubuntu Light"/>
                <a:cs typeface="Ubuntu Light"/>
                <a:sym typeface="Ubuntu Light"/>
              </a:defRPr>
            </a:lvl5pPr>
            <a:lvl6pPr lvl="5" rtl="0">
              <a:spcBef>
                <a:spcPts val="0"/>
              </a:spcBef>
              <a:spcAft>
                <a:spcPts val="0"/>
              </a:spcAft>
              <a:buClr>
                <a:schemeClr val="dk1"/>
              </a:buClr>
              <a:buSzPts val="2700"/>
              <a:buFont typeface="Ubuntu Light"/>
              <a:buNone/>
              <a:defRPr sz="2700">
                <a:solidFill>
                  <a:schemeClr val="dk1"/>
                </a:solidFill>
                <a:latin typeface="Ubuntu Light"/>
                <a:ea typeface="Ubuntu Light"/>
                <a:cs typeface="Ubuntu Light"/>
                <a:sym typeface="Ubuntu Light"/>
              </a:defRPr>
            </a:lvl6pPr>
            <a:lvl7pPr lvl="6" rtl="0">
              <a:spcBef>
                <a:spcPts val="0"/>
              </a:spcBef>
              <a:spcAft>
                <a:spcPts val="0"/>
              </a:spcAft>
              <a:buClr>
                <a:schemeClr val="dk1"/>
              </a:buClr>
              <a:buSzPts val="2700"/>
              <a:buFont typeface="Ubuntu Light"/>
              <a:buNone/>
              <a:defRPr sz="2700">
                <a:solidFill>
                  <a:schemeClr val="dk1"/>
                </a:solidFill>
                <a:latin typeface="Ubuntu Light"/>
                <a:ea typeface="Ubuntu Light"/>
                <a:cs typeface="Ubuntu Light"/>
                <a:sym typeface="Ubuntu Light"/>
              </a:defRPr>
            </a:lvl7pPr>
            <a:lvl8pPr lvl="7" rtl="0">
              <a:spcBef>
                <a:spcPts val="0"/>
              </a:spcBef>
              <a:spcAft>
                <a:spcPts val="0"/>
              </a:spcAft>
              <a:buClr>
                <a:schemeClr val="dk1"/>
              </a:buClr>
              <a:buSzPts val="2700"/>
              <a:buFont typeface="Ubuntu Light"/>
              <a:buNone/>
              <a:defRPr sz="2700">
                <a:solidFill>
                  <a:schemeClr val="dk1"/>
                </a:solidFill>
                <a:latin typeface="Ubuntu Light"/>
                <a:ea typeface="Ubuntu Light"/>
                <a:cs typeface="Ubuntu Light"/>
                <a:sym typeface="Ubuntu Light"/>
              </a:defRPr>
            </a:lvl8pPr>
            <a:lvl9pPr lvl="8" rtl="0">
              <a:spcBef>
                <a:spcPts val="0"/>
              </a:spcBef>
              <a:spcAft>
                <a:spcPts val="0"/>
              </a:spcAft>
              <a:buClr>
                <a:schemeClr val="dk1"/>
              </a:buClr>
              <a:buSzPts val="2700"/>
              <a:buFont typeface="Ubuntu Light"/>
              <a:buNone/>
              <a:defRPr sz="2700">
                <a:solidFill>
                  <a:schemeClr val="dk1"/>
                </a:solidFill>
                <a:latin typeface="Ubuntu Light"/>
                <a:ea typeface="Ubuntu Light"/>
                <a:cs typeface="Ubuntu Light"/>
                <a:sym typeface="Ubuntu Light"/>
              </a:defRPr>
            </a:lvl9pPr>
          </a:lstStyle>
          <a:p/>
        </p:txBody>
      </p:sp>
      <p:sp>
        <p:nvSpPr>
          <p:cNvPr id="228" name="Google Shape;228;p42"/>
          <p:cNvSpPr txBox="1"/>
          <p:nvPr>
            <p:ph idx="1" type="subTitle"/>
          </p:nvPr>
        </p:nvSpPr>
        <p:spPr>
          <a:xfrm>
            <a:off x="914400" y="868680"/>
            <a:ext cx="7968900" cy="8328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dk2"/>
              </a:buClr>
              <a:buSzPts val="1600"/>
              <a:buFont typeface="Ubuntu Light"/>
              <a:buNone/>
              <a:defRPr sz="1600">
                <a:solidFill>
                  <a:schemeClr val="dk2"/>
                </a:solidFill>
                <a:latin typeface="Ubuntu Light"/>
                <a:ea typeface="Ubuntu Light"/>
                <a:cs typeface="Ubuntu Light"/>
                <a:sym typeface="Ubuntu Light"/>
              </a:defRPr>
            </a:lvl1pPr>
            <a:lvl2pPr lvl="1" rtl="0">
              <a:spcBef>
                <a:spcPts val="0"/>
              </a:spcBef>
              <a:spcAft>
                <a:spcPts val="0"/>
              </a:spcAft>
              <a:buSzPts val="1600"/>
              <a:buFont typeface="Ubuntu Light"/>
              <a:buNone/>
              <a:defRPr sz="1600">
                <a:latin typeface="Ubuntu Light"/>
                <a:ea typeface="Ubuntu Light"/>
                <a:cs typeface="Ubuntu Light"/>
                <a:sym typeface="Ubuntu Light"/>
              </a:defRPr>
            </a:lvl2pPr>
            <a:lvl3pPr lvl="2" rtl="0">
              <a:spcBef>
                <a:spcPts val="0"/>
              </a:spcBef>
              <a:spcAft>
                <a:spcPts val="0"/>
              </a:spcAft>
              <a:buSzPts val="1600"/>
              <a:buFont typeface="Ubuntu Light"/>
              <a:buNone/>
              <a:defRPr sz="1600">
                <a:latin typeface="Ubuntu Light"/>
                <a:ea typeface="Ubuntu Light"/>
                <a:cs typeface="Ubuntu Light"/>
                <a:sym typeface="Ubuntu Light"/>
              </a:defRPr>
            </a:lvl3pPr>
            <a:lvl4pPr lvl="3" rtl="0">
              <a:spcBef>
                <a:spcPts val="0"/>
              </a:spcBef>
              <a:spcAft>
                <a:spcPts val="0"/>
              </a:spcAft>
              <a:buSzPts val="1600"/>
              <a:buFont typeface="Ubuntu Light"/>
              <a:buNone/>
              <a:defRPr sz="1600">
                <a:latin typeface="Ubuntu Light"/>
                <a:ea typeface="Ubuntu Light"/>
                <a:cs typeface="Ubuntu Light"/>
                <a:sym typeface="Ubuntu Light"/>
              </a:defRPr>
            </a:lvl4pPr>
            <a:lvl5pPr lvl="4" rtl="0">
              <a:spcBef>
                <a:spcPts val="0"/>
              </a:spcBef>
              <a:spcAft>
                <a:spcPts val="0"/>
              </a:spcAft>
              <a:buSzPts val="1600"/>
              <a:buFont typeface="Ubuntu Light"/>
              <a:buNone/>
              <a:defRPr sz="1600">
                <a:latin typeface="Ubuntu Light"/>
                <a:ea typeface="Ubuntu Light"/>
                <a:cs typeface="Ubuntu Light"/>
                <a:sym typeface="Ubuntu Light"/>
              </a:defRPr>
            </a:lvl5pPr>
            <a:lvl6pPr lvl="5" rtl="0">
              <a:spcBef>
                <a:spcPts val="0"/>
              </a:spcBef>
              <a:spcAft>
                <a:spcPts val="0"/>
              </a:spcAft>
              <a:buSzPts val="1600"/>
              <a:buFont typeface="Ubuntu Light"/>
              <a:buNone/>
              <a:defRPr sz="1600">
                <a:latin typeface="Ubuntu Light"/>
                <a:ea typeface="Ubuntu Light"/>
                <a:cs typeface="Ubuntu Light"/>
                <a:sym typeface="Ubuntu Light"/>
              </a:defRPr>
            </a:lvl6pPr>
            <a:lvl7pPr lvl="6" rtl="0">
              <a:spcBef>
                <a:spcPts val="0"/>
              </a:spcBef>
              <a:spcAft>
                <a:spcPts val="0"/>
              </a:spcAft>
              <a:buSzPts val="1600"/>
              <a:buFont typeface="Ubuntu Light"/>
              <a:buNone/>
              <a:defRPr sz="1600">
                <a:latin typeface="Ubuntu Light"/>
                <a:ea typeface="Ubuntu Light"/>
                <a:cs typeface="Ubuntu Light"/>
                <a:sym typeface="Ubuntu Light"/>
              </a:defRPr>
            </a:lvl7pPr>
            <a:lvl8pPr lvl="7" rtl="0">
              <a:spcBef>
                <a:spcPts val="0"/>
              </a:spcBef>
              <a:spcAft>
                <a:spcPts val="0"/>
              </a:spcAft>
              <a:buSzPts val="1600"/>
              <a:buFont typeface="Ubuntu Light"/>
              <a:buNone/>
              <a:defRPr sz="1600">
                <a:latin typeface="Ubuntu Light"/>
                <a:ea typeface="Ubuntu Light"/>
                <a:cs typeface="Ubuntu Light"/>
                <a:sym typeface="Ubuntu Light"/>
              </a:defRPr>
            </a:lvl8pPr>
            <a:lvl9pPr lvl="8" rtl="0">
              <a:spcBef>
                <a:spcPts val="0"/>
              </a:spcBef>
              <a:spcAft>
                <a:spcPts val="0"/>
              </a:spcAft>
              <a:buSzPts val="1600"/>
              <a:buFont typeface="Ubuntu Light"/>
              <a:buNone/>
              <a:defRPr sz="1600">
                <a:latin typeface="Ubuntu Light"/>
                <a:ea typeface="Ubuntu Light"/>
                <a:cs typeface="Ubuntu Light"/>
                <a:sym typeface="Ubuntu Light"/>
              </a:defRPr>
            </a:lvl9pPr>
          </a:lstStyle>
          <a:p/>
        </p:txBody>
      </p:sp>
      <p:sp>
        <p:nvSpPr>
          <p:cNvPr id="229" name="Google Shape;229;p42"/>
          <p:cNvSpPr txBox="1"/>
          <p:nvPr>
            <p:ph idx="2" type="body"/>
          </p:nvPr>
        </p:nvSpPr>
        <p:spPr>
          <a:xfrm>
            <a:off x="761227" y="1828800"/>
            <a:ext cx="6086100" cy="1955700"/>
          </a:xfrm>
          <a:prstGeom prst="rect">
            <a:avLst/>
          </a:prstGeom>
          <a:noFill/>
          <a:ln>
            <a:noFill/>
          </a:ln>
        </p:spPr>
        <p:txBody>
          <a:bodyPr anchorCtr="0" anchor="t" bIns="0" lIns="0" spcFirstLastPara="1" rIns="0" wrap="square" tIns="0">
            <a:noAutofit/>
          </a:bodyPr>
          <a:lstStyle>
            <a:lvl1pPr indent="-292100" lvl="0" marL="457200" rtl="0">
              <a:lnSpc>
                <a:spcPct val="150000"/>
              </a:lnSpc>
              <a:spcBef>
                <a:spcPts val="0"/>
              </a:spcBef>
              <a:spcAft>
                <a:spcPts val="0"/>
              </a:spcAft>
              <a:buSzPts val="1000"/>
              <a:buFont typeface="Ubuntu"/>
              <a:buChar char="●"/>
              <a:defRPr sz="1000">
                <a:latin typeface="Ubuntu"/>
                <a:ea typeface="Ubuntu"/>
                <a:cs typeface="Ubuntu"/>
                <a:sym typeface="Ubuntu"/>
              </a:defRPr>
            </a:lvl1pPr>
            <a:lvl2pPr indent="-292100" lvl="1" marL="914400" rtl="0">
              <a:lnSpc>
                <a:spcPct val="150000"/>
              </a:lnSpc>
              <a:spcBef>
                <a:spcPts val="0"/>
              </a:spcBef>
              <a:spcAft>
                <a:spcPts val="0"/>
              </a:spcAft>
              <a:buSzPts val="1000"/>
              <a:buFont typeface="Ubuntu"/>
              <a:buChar char="○"/>
              <a:defRPr sz="1000">
                <a:latin typeface="Ubuntu"/>
                <a:ea typeface="Ubuntu"/>
                <a:cs typeface="Ubuntu"/>
                <a:sym typeface="Ubuntu"/>
              </a:defRPr>
            </a:lvl2pPr>
            <a:lvl3pPr indent="-292100" lvl="2" marL="1371600" rtl="0">
              <a:lnSpc>
                <a:spcPct val="150000"/>
              </a:lnSpc>
              <a:spcBef>
                <a:spcPts val="0"/>
              </a:spcBef>
              <a:spcAft>
                <a:spcPts val="0"/>
              </a:spcAft>
              <a:buSzPts val="1000"/>
              <a:buFont typeface="Ubuntu"/>
              <a:buChar char="■"/>
              <a:defRPr sz="1000">
                <a:latin typeface="Ubuntu"/>
                <a:ea typeface="Ubuntu"/>
                <a:cs typeface="Ubuntu"/>
                <a:sym typeface="Ubuntu"/>
              </a:defRPr>
            </a:lvl3pPr>
            <a:lvl4pPr indent="-292100" lvl="3" marL="1828800" rtl="0">
              <a:lnSpc>
                <a:spcPct val="150000"/>
              </a:lnSpc>
              <a:spcBef>
                <a:spcPts val="0"/>
              </a:spcBef>
              <a:spcAft>
                <a:spcPts val="0"/>
              </a:spcAft>
              <a:buSzPts val="1000"/>
              <a:buFont typeface="Ubuntu"/>
              <a:buChar char="●"/>
              <a:defRPr sz="1000">
                <a:latin typeface="Ubuntu"/>
                <a:ea typeface="Ubuntu"/>
                <a:cs typeface="Ubuntu"/>
                <a:sym typeface="Ubuntu"/>
              </a:defRPr>
            </a:lvl4pPr>
            <a:lvl5pPr indent="-292100" lvl="4" marL="2286000" rtl="0">
              <a:lnSpc>
                <a:spcPct val="150000"/>
              </a:lnSpc>
              <a:spcBef>
                <a:spcPts val="0"/>
              </a:spcBef>
              <a:spcAft>
                <a:spcPts val="0"/>
              </a:spcAft>
              <a:buSzPts val="1000"/>
              <a:buFont typeface="Ubuntu"/>
              <a:buChar char="○"/>
              <a:defRPr sz="1000">
                <a:latin typeface="Ubuntu"/>
                <a:ea typeface="Ubuntu"/>
                <a:cs typeface="Ubuntu"/>
                <a:sym typeface="Ubuntu"/>
              </a:defRPr>
            </a:lvl5pPr>
            <a:lvl6pPr indent="-292100" lvl="5" marL="2743200" rtl="0">
              <a:lnSpc>
                <a:spcPct val="150000"/>
              </a:lnSpc>
              <a:spcBef>
                <a:spcPts val="0"/>
              </a:spcBef>
              <a:spcAft>
                <a:spcPts val="0"/>
              </a:spcAft>
              <a:buSzPts val="1000"/>
              <a:buFont typeface="Ubuntu"/>
              <a:buChar char="■"/>
              <a:defRPr sz="1000">
                <a:latin typeface="Ubuntu"/>
                <a:ea typeface="Ubuntu"/>
                <a:cs typeface="Ubuntu"/>
                <a:sym typeface="Ubuntu"/>
              </a:defRPr>
            </a:lvl6pPr>
            <a:lvl7pPr indent="-292100" lvl="6" marL="3200400" rtl="0">
              <a:lnSpc>
                <a:spcPct val="150000"/>
              </a:lnSpc>
              <a:spcBef>
                <a:spcPts val="0"/>
              </a:spcBef>
              <a:spcAft>
                <a:spcPts val="0"/>
              </a:spcAft>
              <a:buSzPts val="1000"/>
              <a:buFont typeface="Ubuntu"/>
              <a:buChar char="●"/>
              <a:defRPr sz="1000">
                <a:latin typeface="Ubuntu"/>
                <a:ea typeface="Ubuntu"/>
                <a:cs typeface="Ubuntu"/>
                <a:sym typeface="Ubuntu"/>
              </a:defRPr>
            </a:lvl7pPr>
            <a:lvl8pPr indent="-292100" lvl="7" marL="3657600" rtl="0">
              <a:lnSpc>
                <a:spcPct val="150000"/>
              </a:lnSpc>
              <a:spcBef>
                <a:spcPts val="0"/>
              </a:spcBef>
              <a:spcAft>
                <a:spcPts val="0"/>
              </a:spcAft>
              <a:buSzPts val="1000"/>
              <a:buFont typeface="Ubuntu"/>
              <a:buChar char="○"/>
              <a:defRPr sz="1000">
                <a:latin typeface="Ubuntu"/>
                <a:ea typeface="Ubuntu"/>
                <a:cs typeface="Ubuntu"/>
                <a:sym typeface="Ubuntu"/>
              </a:defRPr>
            </a:lvl8pPr>
            <a:lvl9pPr indent="-292100" lvl="8" marL="4114800" rtl="0">
              <a:lnSpc>
                <a:spcPct val="150000"/>
              </a:lnSpc>
              <a:spcBef>
                <a:spcPts val="0"/>
              </a:spcBef>
              <a:spcAft>
                <a:spcPts val="0"/>
              </a:spcAft>
              <a:buSzPts val="1000"/>
              <a:buFont typeface="Ubuntu"/>
              <a:buChar char="■"/>
              <a:defRPr sz="1000">
                <a:latin typeface="Ubuntu"/>
                <a:ea typeface="Ubuntu"/>
                <a:cs typeface="Ubuntu"/>
                <a:sym typeface="Ubuntu"/>
              </a:defRPr>
            </a:lvl9pPr>
          </a:lstStyle>
          <a:p/>
        </p:txBody>
      </p:sp>
      <p:sp>
        <p:nvSpPr>
          <p:cNvPr id="230" name="Google Shape;230;p42"/>
          <p:cNvSpPr txBox="1"/>
          <p:nvPr>
            <p:ph idx="12" type="sldNum"/>
          </p:nvPr>
        </p:nvSpPr>
        <p:spPr>
          <a:xfrm>
            <a:off x="8472461" y="4816461"/>
            <a:ext cx="409800" cy="168600"/>
          </a:xfrm>
          <a:prstGeom prst="rect">
            <a:avLst/>
          </a:prstGeom>
        </p:spPr>
        <p:txBody>
          <a:bodyPr anchorCtr="0" anchor="t" bIns="0" lIns="0" spcFirstLastPara="1" rIns="0" wrap="square" tIns="0">
            <a:noAutofit/>
          </a:bodyPr>
          <a:lstStyle>
            <a:lvl1pPr lvl="0" rtl="0" algn="r">
              <a:buNone/>
              <a:defRPr sz="800">
                <a:latin typeface="Ubuntu Light"/>
                <a:ea typeface="Ubuntu Light"/>
                <a:cs typeface="Ubuntu Light"/>
                <a:sym typeface="Ubuntu Light"/>
              </a:defRPr>
            </a:lvl1pPr>
            <a:lvl2pPr lvl="1" rtl="0" algn="r">
              <a:buNone/>
              <a:defRPr sz="800">
                <a:latin typeface="Ubuntu Light"/>
                <a:ea typeface="Ubuntu Light"/>
                <a:cs typeface="Ubuntu Light"/>
                <a:sym typeface="Ubuntu Light"/>
              </a:defRPr>
            </a:lvl2pPr>
            <a:lvl3pPr lvl="2" rtl="0" algn="r">
              <a:buNone/>
              <a:defRPr sz="800">
                <a:latin typeface="Ubuntu Light"/>
                <a:ea typeface="Ubuntu Light"/>
                <a:cs typeface="Ubuntu Light"/>
                <a:sym typeface="Ubuntu Light"/>
              </a:defRPr>
            </a:lvl3pPr>
            <a:lvl4pPr lvl="3" rtl="0" algn="r">
              <a:buNone/>
              <a:defRPr sz="800">
                <a:latin typeface="Ubuntu Light"/>
                <a:ea typeface="Ubuntu Light"/>
                <a:cs typeface="Ubuntu Light"/>
                <a:sym typeface="Ubuntu Light"/>
              </a:defRPr>
            </a:lvl4pPr>
            <a:lvl5pPr lvl="4" rtl="0" algn="r">
              <a:buNone/>
              <a:defRPr sz="800">
                <a:latin typeface="Ubuntu Light"/>
                <a:ea typeface="Ubuntu Light"/>
                <a:cs typeface="Ubuntu Light"/>
                <a:sym typeface="Ubuntu Light"/>
              </a:defRPr>
            </a:lvl5pPr>
            <a:lvl6pPr lvl="5" rtl="0" algn="r">
              <a:buNone/>
              <a:defRPr sz="800">
                <a:latin typeface="Ubuntu Light"/>
                <a:ea typeface="Ubuntu Light"/>
                <a:cs typeface="Ubuntu Light"/>
                <a:sym typeface="Ubuntu Light"/>
              </a:defRPr>
            </a:lvl6pPr>
            <a:lvl7pPr lvl="6" rtl="0" algn="r">
              <a:buNone/>
              <a:defRPr sz="800">
                <a:latin typeface="Ubuntu Light"/>
                <a:ea typeface="Ubuntu Light"/>
                <a:cs typeface="Ubuntu Light"/>
                <a:sym typeface="Ubuntu Light"/>
              </a:defRPr>
            </a:lvl7pPr>
            <a:lvl8pPr lvl="7" rtl="0" algn="r">
              <a:buNone/>
              <a:defRPr sz="800">
                <a:latin typeface="Ubuntu Light"/>
                <a:ea typeface="Ubuntu Light"/>
                <a:cs typeface="Ubuntu Light"/>
                <a:sym typeface="Ubuntu Light"/>
              </a:defRPr>
            </a:lvl8pPr>
            <a:lvl9pPr lvl="8" rtl="0" algn="r">
              <a:buNone/>
              <a:defRPr sz="800">
                <a:latin typeface="Ubuntu Light"/>
                <a:ea typeface="Ubuntu Light"/>
                <a:cs typeface="Ubuntu Light"/>
                <a:sym typeface="Ubuntu Light"/>
              </a:defRPr>
            </a:lvl9pPr>
          </a:lstStyle>
          <a:p>
            <a:pPr indent="0" lvl="0" marL="0" rtl="0" algn="r">
              <a:spcBef>
                <a:spcPts val="0"/>
              </a:spcBef>
              <a:spcAft>
                <a:spcPts val="0"/>
              </a:spcAft>
              <a:buNone/>
            </a:pPr>
            <a:fld id="{00000000-1234-1234-1234-123412341234}" type="slidenum">
              <a:rPr lang="en"/>
              <a:t>‹#›</a:t>
            </a:fld>
            <a:endParaRPr>
              <a:latin typeface="Ubuntu"/>
              <a:ea typeface="Ubuntu"/>
              <a:cs typeface="Ubuntu"/>
              <a:sym typeface="Ubuntu"/>
            </a:endParaRPr>
          </a:p>
        </p:txBody>
      </p:sp>
      <p:sp>
        <p:nvSpPr>
          <p:cNvPr id="231" name="Google Shape;231;p42"/>
          <p:cNvSpPr txBox="1"/>
          <p:nvPr/>
        </p:nvSpPr>
        <p:spPr>
          <a:xfrm>
            <a:off x="264506" y="4816461"/>
            <a:ext cx="1254000" cy="1686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en" sz="800">
                <a:solidFill>
                  <a:srgbClr val="7F7F7F"/>
                </a:solidFill>
                <a:latin typeface="Ubuntu"/>
                <a:ea typeface="Ubuntu"/>
                <a:cs typeface="Ubuntu"/>
                <a:sym typeface="Ubuntu"/>
              </a:rPr>
              <a:t>Confidential</a:t>
            </a:r>
            <a:endParaRPr b="1" sz="800">
              <a:solidFill>
                <a:srgbClr val="7F7F7F"/>
              </a:solidFill>
              <a:latin typeface="Ubuntu"/>
              <a:ea typeface="Ubuntu"/>
              <a:cs typeface="Ubuntu"/>
              <a:sym typeface="Ubuntu"/>
            </a:endParaRPr>
          </a:p>
        </p:txBody>
      </p:sp>
      <p:cxnSp>
        <p:nvCxnSpPr>
          <p:cNvPr id="232" name="Google Shape;232;p42"/>
          <p:cNvCxnSpPr/>
          <p:nvPr/>
        </p:nvCxnSpPr>
        <p:spPr>
          <a:xfrm>
            <a:off x="258610" y="4725983"/>
            <a:ext cx="8624700" cy="0"/>
          </a:xfrm>
          <a:prstGeom prst="straightConnector1">
            <a:avLst/>
          </a:prstGeom>
          <a:noFill/>
          <a:ln cap="flat" cmpd="sng" w="9525">
            <a:solidFill>
              <a:schemeClr val="accent6"/>
            </a:solidFill>
            <a:prstDash val="solid"/>
            <a:round/>
            <a:headEnd len="med" w="med" type="none"/>
            <a:tailEnd len="med" w="med" type="none"/>
          </a:ln>
        </p:spPr>
      </p:cxnSp>
    </p:spTree>
  </p:cSld>
  <p:clrMapOvr>
    <a:masterClrMapping/>
  </p:clrMapOvr>
  <p:extLst>
    <p:ext uri="{DCECCB84-F9BA-43D5-87BE-67443E8EF086}">
      <p15:sldGuideLst>
        <p15:guide id="1" orient="horz" pos="3099">
          <p15:clr>
            <a:srgbClr val="FA7B17"/>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 Title">
  <p:cSld name="TITLE_1_2_1">
    <p:spTree>
      <p:nvGrpSpPr>
        <p:cNvPr id="16" name="Shape 16"/>
        <p:cNvGrpSpPr/>
        <p:nvPr/>
      </p:nvGrpSpPr>
      <p:grpSpPr>
        <a:xfrm>
          <a:off x="0" y="0"/>
          <a:ext cx="0" cy="0"/>
          <a:chOff x="0" y="0"/>
          <a:chExt cx="0" cy="0"/>
        </a:xfrm>
      </p:grpSpPr>
      <p:sp>
        <p:nvSpPr>
          <p:cNvPr id="17" name="Google Shape;17;p5"/>
          <p:cNvSpPr txBox="1"/>
          <p:nvPr>
            <p:ph type="title"/>
          </p:nvPr>
        </p:nvSpPr>
        <p:spPr>
          <a:xfrm>
            <a:off x="914400" y="265176"/>
            <a:ext cx="7912200" cy="4245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dk1"/>
              </a:buClr>
              <a:buSzPts val="3200"/>
              <a:buFont typeface="Ubuntu Light"/>
              <a:buNone/>
              <a:defRPr sz="3200">
                <a:solidFill>
                  <a:schemeClr val="dk1"/>
                </a:solidFill>
                <a:latin typeface="Ubuntu Light"/>
                <a:ea typeface="Ubuntu Light"/>
                <a:cs typeface="Ubuntu Light"/>
                <a:sym typeface="Ubuntu Light"/>
              </a:defRPr>
            </a:lvl1pPr>
            <a:lvl2pPr lvl="1" rtl="0">
              <a:spcBef>
                <a:spcPts val="0"/>
              </a:spcBef>
              <a:spcAft>
                <a:spcPts val="0"/>
              </a:spcAft>
              <a:buClr>
                <a:schemeClr val="dk1"/>
              </a:buClr>
              <a:buSzPts val="2700"/>
              <a:buFont typeface="Ubuntu Light"/>
              <a:buNone/>
              <a:defRPr sz="2700">
                <a:solidFill>
                  <a:schemeClr val="dk1"/>
                </a:solidFill>
                <a:latin typeface="Ubuntu Light"/>
                <a:ea typeface="Ubuntu Light"/>
                <a:cs typeface="Ubuntu Light"/>
                <a:sym typeface="Ubuntu Light"/>
              </a:defRPr>
            </a:lvl2pPr>
            <a:lvl3pPr lvl="2" rtl="0">
              <a:spcBef>
                <a:spcPts val="0"/>
              </a:spcBef>
              <a:spcAft>
                <a:spcPts val="0"/>
              </a:spcAft>
              <a:buClr>
                <a:schemeClr val="dk1"/>
              </a:buClr>
              <a:buSzPts val="2700"/>
              <a:buFont typeface="Ubuntu Light"/>
              <a:buNone/>
              <a:defRPr sz="2700">
                <a:solidFill>
                  <a:schemeClr val="dk1"/>
                </a:solidFill>
                <a:latin typeface="Ubuntu Light"/>
                <a:ea typeface="Ubuntu Light"/>
                <a:cs typeface="Ubuntu Light"/>
                <a:sym typeface="Ubuntu Light"/>
              </a:defRPr>
            </a:lvl3pPr>
            <a:lvl4pPr lvl="3" rtl="0">
              <a:spcBef>
                <a:spcPts val="0"/>
              </a:spcBef>
              <a:spcAft>
                <a:spcPts val="0"/>
              </a:spcAft>
              <a:buClr>
                <a:schemeClr val="dk1"/>
              </a:buClr>
              <a:buSzPts val="2700"/>
              <a:buFont typeface="Ubuntu Light"/>
              <a:buNone/>
              <a:defRPr sz="2700">
                <a:solidFill>
                  <a:schemeClr val="dk1"/>
                </a:solidFill>
                <a:latin typeface="Ubuntu Light"/>
                <a:ea typeface="Ubuntu Light"/>
                <a:cs typeface="Ubuntu Light"/>
                <a:sym typeface="Ubuntu Light"/>
              </a:defRPr>
            </a:lvl4pPr>
            <a:lvl5pPr lvl="4" rtl="0">
              <a:spcBef>
                <a:spcPts val="0"/>
              </a:spcBef>
              <a:spcAft>
                <a:spcPts val="0"/>
              </a:spcAft>
              <a:buClr>
                <a:schemeClr val="dk1"/>
              </a:buClr>
              <a:buSzPts val="2700"/>
              <a:buFont typeface="Ubuntu Light"/>
              <a:buNone/>
              <a:defRPr sz="2700">
                <a:solidFill>
                  <a:schemeClr val="dk1"/>
                </a:solidFill>
                <a:latin typeface="Ubuntu Light"/>
                <a:ea typeface="Ubuntu Light"/>
                <a:cs typeface="Ubuntu Light"/>
                <a:sym typeface="Ubuntu Light"/>
              </a:defRPr>
            </a:lvl5pPr>
            <a:lvl6pPr lvl="5" rtl="0">
              <a:spcBef>
                <a:spcPts val="0"/>
              </a:spcBef>
              <a:spcAft>
                <a:spcPts val="0"/>
              </a:spcAft>
              <a:buClr>
                <a:schemeClr val="dk1"/>
              </a:buClr>
              <a:buSzPts val="2700"/>
              <a:buFont typeface="Ubuntu Light"/>
              <a:buNone/>
              <a:defRPr sz="2700">
                <a:solidFill>
                  <a:schemeClr val="dk1"/>
                </a:solidFill>
                <a:latin typeface="Ubuntu Light"/>
                <a:ea typeface="Ubuntu Light"/>
                <a:cs typeface="Ubuntu Light"/>
                <a:sym typeface="Ubuntu Light"/>
              </a:defRPr>
            </a:lvl6pPr>
            <a:lvl7pPr lvl="6" rtl="0">
              <a:spcBef>
                <a:spcPts val="0"/>
              </a:spcBef>
              <a:spcAft>
                <a:spcPts val="0"/>
              </a:spcAft>
              <a:buClr>
                <a:schemeClr val="dk1"/>
              </a:buClr>
              <a:buSzPts val="2700"/>
              <a:buFont typeface="Ubuntu Light"/>
              <a:buNone/>
              <a:defRPr sz="2700">
                <a:solidFill>
                  <a:schemeClr val="dk1"/>
                </a:solidFill>
                <a:latin typeface="Ubuntu Light"/>
                <a:ea typeface="Ubuntu Light"/>
                <a:cs typeface="Ubuntu Light"/>
                <a:sym typeface="Ubuntu Light"/>
              </a:defRPr>
            </a:lvl7pPr>
            <a:lvl8pPr lvl="7" rtl="0">
              <a:spcBef>
                <a:spcPts val="0"/>
              </a:spcBef>
              <a:spcAft>
                <a:spcPts val="0"/>
              </a:spcAft>
              <a:buClr>
                <a:schemeClr val="dk1"/>
              </a:buClr>
              <a:buSzPts val="2700"/>
              <a:buFont typeface="Ubuntu Light"/>
              <a:buNone/>
              <a:defRPr sz="2700">
                <a:solidFill>
                  <a:schemeClr val="dk1"/>
                </a:solidFill>
                <a:latin typeface="Ubuntu Light"/>
                <a:ea typeface="Ubuntu Light"/>
                <a:cs typeface="Ubuntu Light"/>
                <a:sym typeface="Ubuntu Light"/>
              </a:defRPr>
            </a:lvl8pPr>
            <a:lvl9pPr lvl="8" rtl="0">
              <a:spcBef>
                <a:spcPts val="0"/>
              </a:spcBef>
              <a:spcAft>
                <a:spcPts val="0"/>
              </a:spcAft>
              <a:buClr>
                <a:schemeClr val="dk1"/>
              </a:buClr>
              <a:buSzPts val="2700"/>
              <a:buFont typeface="Ubuntu Light"/>
              <a:buNone/>
              <a:defRPr sz="2700">
                <a:solidFill>
                  <a:schemeClr val="dk1"/>
                </a:solidFill>
                <a:latin typeface="Ubuntu Light"/>
                <a:ea typeface="Ubuntu Light"/>
                <a:cs typeface="Ubuntu Light"/>
                <a:sym typeface="Ubuntu Light"/>
              </a:defRPr>
            </a:lvl9pPr>
          </a:lstStyle>
          <a:p/>
        </p:txBody>
      </p:sp>
      <p:sp>
        <p:nvSpPr>
          <p:cNvPr id="18" name="Google Shape;18;p5"/>
          <p:cNvSpPr txBox="1"/>
          <p:nvPr>
            <p:ph idx="12" type="sldNum"/>
          </p:nvPr>
        </p:nvSpPr>
        <p:spPr>
          <a:xfrm>
            <a:off x="8472461" y="4816461"/>
            <a:ext cx="409800" cy="168600"/>
          </a:xfrm>
          <a:prstGeom prst="rect">
            <a:avLst/>
          </a:prstGeom>
        </p:spPr>
        <p:txBody>
          <a:bodyPr anchorCtr="0" anchor="t" bIns="0" lIns="0" spcFirstLastPara="1" rIns="0" wrap="square" tIns="0">
            <a:noAutofit/>
          </a:bodyPr>
          <a:lstStyle>
            <a:lvl1pPr lvl="0" rtl="0" algn="r">
              <a:buNone/>
              <a:defRPr sz="800">
                <a:latin typeface="Ubuntu Light"/>
                <a:ea typeface="Ubuntu Light"/>
                <a:cs typeface="Ubuntu Light"/>
                <a:sym typeface="Ubuntu Light"/>
              </a:defRPr>
            </a:lvl1pPr>
            <a:lvl2pPr lvl="1" rtl="0" algn="r">
              <a:buNone/>
              <a:defRPr sz="800">
                <a:latin typeface="Ubuntu Light"/>
                <a:ea typeface="Ubuntu Light"/>
                <a:cs typeface="Ubuntu Light"/>
                <a:sym typeface="Ubuntu Light"/>
              </a:defRPr>
            </a:lvl2pPr>
            <a:lvl3pPr lvl="2" rtl="0" algn="r">
              <a:buNone/>
              <a:defRPr sz="800">
                <a:latin typeface="Ubuntu Light"/>
                <a:ea typeface="Ubuntu Light"/>
                <a:cs typeface="Ubuntu Light"/>
                <a:sym typeface="Ubuntu Light"/>
              </a:defRPr>
            </a:lvl3pPr>
            <a:lvl4pPr lvl="3" rtl="0" algn="r">
              <a:buNone/>
              <a:defRPr sz="800">
                <a:latin typeface="Ubuntu Light"/>
                <a:ea typeface="Ubuntu Light"/>
                <a:cs typeface="Ubuntu Light"/>
                <a:sym typeface="Ubuntu Light"/>
              </a:defRPr>
            </a:lvl4pPr>
            <a:lvl5pPr lvl="4" rtl="0" algn="r">
              <a:buNone/>
              <a:defRPr sz="800">
                <a:latin typeface="Ubuntu Light"/>
                <a:ea typeface="Ubuntu Light"/>
                <a:cs typeface="Ubuntu Light"/>
                <a:sym typeface="Ubuntu Light"/>
              </a:defRPr>
            </a:lvl5pPr>
            <a:lvl6pPr lvl="5" rtl="0" algn="r">
              <a:buNone/>
              <a:defRPr sz="800">
                <a:latin typeface="Ubuntu Light"/>
                <a:ea typeface="Ubuntu Light"/>
                <a:cs typeface="Ubuntu Light"/>
                <a:sym typeface="Ubuntu Light"/>
              </a:defRPr>
            </a:lvl6pPr>
            <a:lvl7pPr lvl="6" rtl="0" algn="r">
              <a:buNone/>
              <a:defRPr sz="800">
                <a:latin typeface="Ubuntu Light"/>
                <a:ea typeface="Ubuntu Light"/>
                <a:cs typeface="Ubuntu Light"/>
                <a:sym typeface="Ubuntu Light"/>
              </a:defRPr>
            </a:lvl7pPr>
            <a:lvl8pPr lvl="7" rtl="0" algn="r">
              <a:buNone/>
              <a:defRPr sz="800">
                <a:latin typeface="Ubuntu Light"/>
                <a:ea typeface="Ubuntu Light"/>
                <a:cs typeface="Ubuntu Light"/>
                <a:sym typeface="Ubuntu Light"/>
              </a:defRPr>
            </a:lvl8pPr>
            <a:lvl9pPr lvl="8" rtl="0" algn="r">
              <a:buNone/>
              <a:defRPr sz="800">
                <a:latin typeface="Ubuntu Light"/>
                <a:ea typeface="Ubuntu Light"/>
                <a:cs typeface="Ubuntu Light"/>
                <a:sym typeface="Ubuntu Light"/>
              </a:defRPr>
            </a:lvl9pPr>
          </a:lstStyle>
          <a:p>
            <a:pPr indent="0" lvl="0" marL="0" rtl="0" algn="r">
              <a:spcBef>
                <a:spcPts val="0"/>
              </a:spcBef>
              <a:spcAft>
                <a:spcPts val="0"/>
              </a:spcAft>
              <a:buNone/>
            </a:pPr>
            <a:fld id="{00000000-1234-1234-1234-123412341234}" type="slidenum">
              <a:rPr lang="en"/>
              <a:t>‹#›</a:t>
            </a:fld>
            <a:endParaRPr>
              <a:latin typeface="Ubuntu"/>
              <a:ea typeface="Ubuntu"/>
              <a:cs typeface="Ubuntu"/>
              <a:sym typeface="Ubuntu"/>
            </a:endParaRPr>
          </a:p>
        </p:txBody>
      </p:sp>
      <p:sp>
        <p:nvSpPr>
          <p:cNvPr id="19" name="Google Shape;19;p5"/>
          <p:cNvSpPr txBox="1"/>
          <p:nvPr/>
        </p:nvSpPr>
        <p:spPr>
          <a:xfrm>
            <a:off x="264506" y="4816461"/>
            <a:ext cx="1254000" cy="1686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en" sz="800">
                <a:solidFill>
                  <a:srgbClr val="7F7F7F"/>
                </a:solidFill>
                <a:latin typeface="Ubuntu"/>
                <a:ea typeface="Ubuntu"/>
                <a:cs typeface="Ubuntu"/>
                <a:sym typeface="Ubuntu"/>
              </a:rPr>
              <a:t>Confidential</a:t>
            </a:r>
            <a:endParaRPr b="1" sz="800">
              <a:solidFill>
                <a:srgbClr val="7F7F7F"/>
              </a:solidFill>
              <a:latin typeface="Ubuntu"/>
              <a:ea typeface="Ubuntu"/>
              <a:cs typeface="Ubuntu"/>
              <a:sym typeface="Ubuntu"/>
            </a:endParaRPr>
          </a:p>
        </p:txBody>
      </p:sp>
      <p:cxnSp>
        <p:nvCxnSpPr>
          <p:cNvPr id="20" name="Google Shape;20;p5"/>
          <p:cNvCxnSpPr/>
          <p:nvPr/>
        </p:nvCxnSpPr>
        <p:spPr>
          <a:xfrm>
            <a:off x="258610" y="4725983"/>
            <a:ext cx="8624700" cy="0"/>
          </a:xfrm>
          <a:prstGeom prst="straightConnector1">
            <a:avLst/>
          </a:prstGeom>
          <a:noFill/>
          <a:ln cap="flat" cmpd="sng" w="9525">
            <a:solidFill>
              <a:schemeClr val="accent6"/>
            </a:solidFill>
            <a:prstDash val="solid"/>
            <a:round/>
            <a:headEnd len="med" w="med" type="none"/>
            <a:tailEnd len="med" w="med" type="none"/>
          </a:ln>
        </p:spPr>
      </p:cxnSp>
    </p:spTree>
  </p:cSld>
  <p:clrMapOvr>
    <a:masterClrMapping/>
  </p:clrMapOvr>
  <p:extLst>
    <p:ext uri="{DCECCB84-F9BA-43D5-87BE-67443E8EF086}">
      <p15:sldGuideLst>
        <p15:guide id="1" orient="horz" pos="3099">
          <p15:clr>
            <a:srgbClr val="FA7B17"/>
          </p15:clr>
        </p15:guide>
      </p15:sldGuideLst>
    </p:ext>
  </p:extLst>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ru Dark v1">
  <p:cSld name="Blank_1_2">
    <p:bg>
      <p:bgPr>
        <a:blipFill>
          <a:blip r:embed="rId2">
            <a:alphaModFix/>
          </a:blip>
          <a:stretch>
            <a:fillRect/>
          </a:stretch>
        </a:blipFill>
      </p:bgPr>
    </p:bg>
    <p:spTree>
      <p:nvGrpSpPr>
        <p:cNvPr id="233" name="Shape 233"/>
        <p:cNvGrpSpPr/>
        <p:nvPr/>
      </p:nvGrpSpPr>
      <p:grpSpPr>
        <a:xfrm>
          <a:off x="0" y="0"/>
          <a:ext cx="0" cy="0"/>
          <a:chOff x="0" y="0"/>
          <a:chExt cx="0" cy="0"/>
        </a:xfrm>
      </p:grpSpPr>
      <p:sp>
        <p:nvSpPr>
          <p:cNvPr id="234" name="Google Shape;234;p43"/>
          <p:cNvSpPr txBox="1"/>
          <p:nvPr>
            <p:ph idx="1" type="subTitle"/>
          </p:nvPr>
        </p:nvSpPr>
        <p:spPr>
          <a:xfrm>
            <a:off x="914400" y="2468880"/>
            <a:ext cx="7264500" cy="3894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accent6"/>
              </a:buClr>
              <a:buSzPts val="1600"/>
              <a:buFont typeface="Ubuntu Light"/>
              <a:buNone/>
              <a:defRPr sz="1600">
                <a:solidFill>
                  <a:schemeClr val="accent6"/>
                </a:solidFill>
                <a:latin typeface="Ubuntu Light"/>
                <a:ea typeface="Ubuntu Light"/>
                <a:cs typeface="Ubuntu Light"/>
                <a:sym typeface="Ubuntu Light"/>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35" name="Google Shape;235;p43"/>
          <p:cNvSpPr txBox="1"/>
          <p:nvPr>
            <p:ph type="title"/>
          </p:nvPr>
        </p:nvSpPr>
        <p:spPr>
          <a:xfrm>
            <a:off x="914400" y="1828800"/>
            <a:ext cx="7557900" cy="1193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1"/>
              </a:buClr>
              <a:buSzPts val="3200"/>
              <a:buFont typeface="Ubuntu Light"/>
              <a:buNone/>
              <a:defRPr sz="3200">
                <a:solidFill>
                  <a:schemeClr val="lt1"/>
                </a:solidFill>
                <a:latin typeface="Ubuntu Light"/>
                <a:ea typeface="Ubuntu Light"/>
                <a:cs typeface="Ubuntu Light"/>
                <a:sym typeface="Ubuntu Light"/>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36" name="Google Shape;236;p43"/>
          <p:cNvSpPr txBox="1"/>
          <p:nvPr>
            <p:ph idx="12" type="sldNum"/>
          </p:nvPr>
        </p:nvSpPr>
        <p:spPr>
          <a:xfrm>
            <a:off x="8472461" y="4816461"/>
            <a:ext cx="409800" cy="168600"/>
          </a:xfrm>
          <a:prstGeom prst="rect">
            <a:avLst/>
          </a:prstGeom>
        </p:spPr>
        <p:txBody>
          <a:bodyPr anchorCtr="0" anchor="t" bIns="0" lIns="0" spcFirstLastPara="1" rIns="0" wrap="square" tIns="0">
            <a:noAutofit/>
          </a:bodyPr>
          <a:lstStyle>
            <a:lvl1pPr lvl="0" rtl="0" algn="r">
              <a:buNone/>
              <a:defRPr sz="800">
                <a:solidFill>
                  <a:schemeClr val="lt1"/>
                </a:solidFill>
                <a:latin typeface="Ubuntu"/>
                <a:ea typeface="Ubuntu"/>
                <a:cs typeface="Ubuntu"/>
                <a:sym typeface="Ubuntu"/>
              </a:defRPr>
            </a:lvl1pPr>
            <a:lvl2pPr lvl="1" rtl="0" algn="r">
              <a:buNone/>
              <a:defRPr sz="800">
                <a:solidFill>
                  <a:schemeClr val="lt1"/>
                </a:solidFill>
                <a:latin typeface="Ubuntu"/>
                <a:ea typeface="Ubuntu"/>
                <a:cs typeface="Ubuntu"/>
                <a:sym typeface="Ubuntu"/>
              </a:defRPr>
            </a:lvl2pPr>
            <a:lvl3pPr lvl="2" rtl="0" algn="r">
              <a:buNone/>
              <a:defRPr sz="800">
                <a:solidFill>
                  <a:schemeClr val="lt1"/>
                </a:solidFill>
                <a:latin typeface="Ubuntu"/>
                <a:ea typeface="Ubuntu"/>
                <a:cs typeface="Ubuntu"/>
                <a:sym typeface="Ubuntu"/>
              </a:defRPr>
            </a:lvl3pPr>
            <a:lvl4pPr lvl="3" rtl="0" algn="r">
              <a:buNone/>
              <a:defRPr sz="800">
                <a:solidFill>
                  <a:schemeClr val="lt1"/>
                </a:solidFill>
                <a:latin typeface="Ubuntu"/>
                <a:ea typeface="Ubuntu"/>
                <a:cs typeface="Ubuntu"/>
                <a:sym typeface="Ubuntu"/>
              </a:defRPr>
            </a:lvl4pPr>
            <a:lvl5pPr lvl="4" rtl="0" algn="r">
              <a:buNone/>
              <a:defRPr sz="800">
                <a:solidFill>
                  <a:schemeClr val="lt1"/>
                </a:solidFill>
                <a:latin typeface="Ubuntu"/>
                <a:ea typeface="Ubuntu"/>
                <a:cs typeface="Ubuntu"/>
                <a:sym typeface="Ubuntu"/>
              </a:defRPr>
            </a:lvl5pPr>
            <a:lvl6pPr lvl="5" rtl="0" algn="r">
              <a:buNone/>
              <a:defRPr sz="800">
                <a:solidFill>
                  <a:schemeClr val="lt1"/>
                </a:solidFill>
                <a:latin typeface="Ubuntu"/>
                <a:ea typeface="Ubuntu"/>
                <a:cs typeface="Ubuntu"/>
                <a:sym typeface="Ubuntu"/>
              </a:defRPr>
            </a:lvl6pPr>
            <a:lvl7pPr lvl="6" rtl="0" algn="r">
              <a:buNone/>
              <a:defRPr sz="800">
                <a:solidFill>
                  <a:schemeClr val="lt1"/>
                </a:solidFill>
                <a:latin typeface="Ubuntu"/>
                <a:ea typeface="Ubuntu"/>
                <a:cs typeface="Ubuntu"/>
                <a:sym typeface="Ubuntu"/>
              </a:defRPr>
            </a:lvl7pPr>
            <a:lvl8pPr lvl="7" rtl="0" algn="r">
              <a:buNone/>
              <a:defRPr sz="800">
                <a:solidFill>
                  <a:schemeClr val="lt1"/>
                </a:solidFill>
                <a:latin typeface="Ubuntu"/>
                <a:ea typeface="Ubuntu"/>
                <a:cs typeface="Ubuntu"/>
                <a:sym typeface="Ubuntu"/>
              </a:defRPr>
            </a:lvl8pPr>
            <a:lvl9pPr lvl="8" rtl="0" algn="r">
              <a:buNone/>
              <a:defRPr sz="800">
                <a:solidFill>
                  <a:schemeClr val="lt1"/>
                </a:solidFill>
                <a:latin typeface="Ubuntu"/>
                <a:ea typeface="Ubuntu"/>
                <a:cs typeface="Ubuntu"/>
                <a:sym typeface="Ubuntu"/>
              </a:defRPr>
            </a:lvl9pPr>
          </a:lstStyle>
          <a:p>
            <a:pPr indent="0" lvl="0" marL="0" rtl="0" algn="r">
              <a:spcBef>
                <a:spcPts val="0"/>
              </a:spcBef>
              <a:spcAft>
                <a:spcPts val="0"/>
              </a:spcAft>
              <a:buNone/>
            </a:pPr>
            <a:fld id="{00000000-1234-1234-1234-123412341234}" type="slidenum">
              <a:rPr lang="en"/>
              <a:t>‹#›</a:t>
            </a:fld>
            <a:endParaRPr/>
          </a:p>
        </p:txBody>
      </p:sp>
      <p:sp>
        <p:nvSpPr>
          <p:cNvPr id="237" name="Google Shape;237;p43"/>
          <p:cNvSpPr txBox="1"/>
          <p:nvPr/>
        </p:nvSpPr>
        <p:spPr>
          <a:xfrm>
            <a:off x="264506" y="4816461"/>
            <a:ext cx="1254000" cy="1686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en" sz="800">
                <a:solidFill>
                  <a:schemeClr val="lt1"/>
                </a:solidFill>
                <a:latin typeface="Ubuntu"/>
                <a:ea typeface="Ubuntu"/>
                <a:cs typeface="Ubuntu"/>
                <a:sym typeface="Ubuntu"/>
              </a:rPr>
              <a:t>Confidential</a:t>
            </a:r>
            <a:endParaRPr b="1" sz="800">
              <a:solidFill>
                <a:schemeClr val="lt1"/>
              </a:solidFill>
              <a:latin typeface="Ubuntu"/>
              <a:ea typeface="Ubuntu"/>
              <a:cs typeface="Ubuntu"/>
              <a:sym typeface="Ubuntu"/>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ru Paper v1">
  <p:cSld name="Blank_1_2_1">
    <p:bg>
      <p:bgPr>
        <a:blipFill>
          <a:blip r:embed="rId2">
            <a:alphaModFix/>
          </a:blip>
          <a:stretch>
            <a:fillRect/>
          </a:stretch>
        </a:blipFill>
      </p:bgPr>
    </p:bg>
    <p:spTree>
      <p:nvGrpSpPr>
        <p:cNvPr id="238" name="Shape 238"/>
        <p:cNvGrpSpPr/>
        <p:nvPr/>
      </p:nvGrpSpPr>
      <p:grpSpPr>
        <a:xfrm>
          <a:off x="0" y="0"/>
          <a:ext cx="0" cy="0"/>
          <a:chOff x="0" y="0"/>
          <a:chExt cx="0" cy="0"/>
        </a:xfrm>
      </p:grpSpPr>
      <p:sp>
        <p:nvSpPr>
          <p:cNvPr id="239" name="Google Shape;239;p44"/>
          <p:cNvSpPr txBox="1"/>
          <p:nvPr>
            <p:ph type="title"/>
          </p:nvPr>
        </p:nvSpPr>
        <p:spPr>
          <a:xfrm>
            <a:off x="914400" y="2468880"/>
            <a:ext cx="6586200" cy="4008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dk2"/>
              </a:buClr>
              <a:buSzPts val="1600"/>
              <a:buFont typeface="Ubuntu Light"/>
              <a:buNone/>
              <a:defRPr sz="1600">
                <a:solidFill>
                  <a:schemeClr val="dk2"/>
                </a:solidFill>
                <a:latin typeface="Ubuntu Light"/>
                <a:ea typeface="Ubuntu Light"/>
                <a:cs typeface="Ubuntu Light"/>
                <a:sym typeface="Ubuntu Light"/>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40" name="Google Shape;240;p44"/>
          <p:cNvSpPr txBox="1"/>
          <p:nvPr>
            <p:ph idx="2" type="title"/>
          </p:nvPr>
        </p:nvSpPr>
        <p:spPr>
          <a:xfrm>
            <a:off x="914400" y="1828800"/>
            <a:ext cx="7452300" cy="1193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dk1"/>
              </a:buClr>
              <a:buSzPts val="3200"/>
              <a:buFont typeface="Ubuntu Light"/>
              <a:buNone/>
              <a:defRPr sz="3200">
                <a:solidFill>
                  <a:schemeClr val="dk1"/>
                </a:solidFill>
                <a:latin typeface="Ubuntu Light"/>
                <a:ea typeface="Ubuntu Light"/>
                <a:cs typeface="Ubuntu Light"/>
                <a:sym typeface="Ubuntu Light"/>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p:txBody>
      </p:sp>
      <p:sp>
        <p:nvSpPr>
          <p:cNvPr id="241" name="Google Shape;241;p44"/>
          <p:cNvSpPr txBox="1"/>
          <p:nvPr>
            <p:ph idx="12" type="sldNum"/>
          </p:nvPr>
        </p:nvSpPr>
        <p:spPr>
          <a:xfrm>
            <a:off x="8472461" y="4816461"/>
            <a:ext cx="409800" cy="168600"/>
          </a:xfrm>
          <a:prstGeom prst="rect">
            <a:avLst/>
          </a:prstGeom>
        </p:spPr>
        <p:txBody>
          <a:bodyPr anchorCtr="0" anchor="t" bIns="0" lIns="0" spcFirstLastPara="1" rIns="0" wrap="square" tIns="0">
            <a:noAutofit/>
          </a:bodyPr>
          <a:lstStyle>
            <a:lvl1pPr lvl="0" rtl="0" algn="r">
              <a:buNone/>
              <a:defRPr sz="800">
                <a:latin typeface="Ubuntu"/>
                <a:ea typeface="Ubuntu"/>
                <a:cs typeface="Ubuntu"/>
                <a:sym typeface="Ubuntu"/>
              </a:defRPr>
            </a:lvl1pPr>
            <a:lvl2pPr lvl="1" rtl="0" algn="r">
              <a:buNone/>
              <a:defRPr sz="800">
                <a:latin typeface="Ubuntu"/>
                <a:ea typeface="Ubuntu"/>
                <a:cs typeface="Ubuntu"/>
                <a:sym typeface="Ubuntu"/>
              </a:defRPr>
            </a:lvl2pPr>
            <a:lvl3pPr lvl="2" rtl="0" algn="r">
              <a:buNone/>
              <a:defRPr sz="800">
                <a:latin typeface="Ubuntu"/>
                <a:ea typeface="Ubuntu"/>
                <a:cs typeface="Ubuntu"/>
                <a:sym typeface="Ubuntu"/>
              </a:defRPr>
            </a:lvl3pPr>
            <a:lvl4pPr lvl="3" rtl="0" algn="r">
              <a:buNone/>
              <a:defRPr sz="800">
                <a:latin typeface="Ubuntu"/>
                <a:ea typeface="Ubuntu"/>
                <a:cs typeface="Ubuntu"/>
                <a:sym typeface="Ubuntu"/>
              </a:defRPr>
            </a:lvl4pPr>
            <a:lvl5pPr lvl="4" rtl="0" algn="r">
              <a:buNone/>
              <a:defRPr sz="800">
                <a:latin typeface="Ubuntu"/>
                <a:ea typeface="Ubuntu"/>
                <a:cs typeface="Ubuntu"/>
                <a:sym typeface="Ubuntu"/>
              </a:defRPr>
            </a:lvl5pPr>
            <a:lvl6pPr lvl="5" rtl="0" algn="r">
              <a:buNone/>
              <a:defRPr sz="800">
                <a:latin typeface="Ubuntu"/>
                <a:ea typeface="Ubuntu"/>
                <a:cs typeface="Ubuntu"/>
                <a:sym typeface="Ubuntu"/>
              </a:defRPr>
            </a:lvl6pPr>
            <a:lvl7pPr lvl="6" rtl="0" algn="r">
              <a:buNone/>
              <a:defRPr sz="800">
                <a:latin typeface="Ubuntu"/>
                <a:ea typeface="Ubuntu"/>
                <a:cs typeface="Ubuntu"/>
                <a:sym typeface="Ubuntu"/>
              </a:defRPr>
            </a:lvl7pPr>
            <a:lvl8pPr lvl="7" rtl="0" algn="r">
              <a:buNone/>
              <a:defRPr sz="800">
                <a:latin typeface="Ubuntu"/>
                <a:ea typeface="Ubuntu"/>
                <a:cs typeface="Ubuntu"/>
                <a:sym typeface="Ubuntu"/>
              </a:defRPr>
            </a:lvl8pPr>
            <a:lvl9pPr lvl="8" rtl="0" algn="r">
              <a:buNone/>
              <a:defRPr sz="800">
                <a:latin typeface="Ubuntu"/>
                <a:ea typeface="Ubuntu"/>
                <a:cs typeface="Ubuntu"/>
                <a:sym typeface="Ubuntu"/>
              </a:defRPr>
            </a:lvl9pPr>
          </a:lstStyle>
          <a:p>
            <a:pPr indent="0" lvl="0" marL="0" rtl="0" algn="r">
              <a:spcBef>
                <a:spcPts val="0"/>
              </a:spcBef>
              <a:spcAft>
                <a:spcPts val="0"/>
              </a:spcAft>
              <a:buNone/>
            </a:pPr>
            <a:fld id="{00000000-1234-1234-1234-123412341234}" type="slidenum">
              <a:rPr lang="en"/>
              <a:t>‹#›</a:t>
            </a:fld>
            <a:endParaRPr/>
          </a:p>
        </p:txBody>
      </p:sp>
      <p:sp>
        <p:nvSpPr>
          <p:cNvPr id="242" name="Google Shape;242;p44"/>
          <p:cNvSpPr txBox="1"/>
          <p:nvPr/>
        </p:nvSpPr>
        <p:spPr>
          <a:xfrm>
            <a:off x="264506" y="4816461"/>
            <a:ext cx="1254000" cy="1686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en" sz="800">
                <a:solidFill>
                  <a:schemeClr val="dk2"/>
                </a:solidFill>
                <a:latin typeface="Ubuntu"/>
                <a:ea typeface="Ubuntu"/>
                <a:cs typeface="Ubuntu"/>
                <a:sym typeface="Ubuntu"/>
              </a:rPr>
              <a:t>Confidential</a:t>
            </a:r>
            <a:endParaRPr b="1" sz="800">
              <a:solidFill>
                <a:schemeClr val="dk2"/>
              </a:solidFill>
              <a:latin typeface="Ubuntu"/>
              <a:ea typeface="Ubuntu"/>
              <a:cs typeface="Ubuntu"/>
              <a:sym typeface="Ubuntu"/>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ru Paper v2">
  <p:cSld name="Blank_1_2_1_1">
    <p:bg>
      <p:bgPr>
        <a:blipFill>
          <a:blip r:embed="rId2">
            <a:alphaModFix/>
          </a:blip>
          <a:stretch>
            <a:fillRect/>
          </a:stretch>
        </a:blipFill>
      </p:bgPr>
    </p:bg>
    <p:spTree>
      <p:nvGrpSpPr>
        <p:cNvPr id="243" name="Shape 243"/>
        <p:cNvGrpSpPr/>
        <p:nvPr/>
      </p:nvGrpSpPr>
      <p:grpSpPr>
        <a:xfrm>
          <a:off x="0" y="0"/>
          <a:ext cx="0" cy="0"/>
          <a:chOff x="0" y="0"/>
          <a:chExt cx="0" cy="0"/>
        </a:xfrm>
      </p:grpSpPr>
      <p:sp>
        <p:nvSpPr>
          <p:cNvPr id="244" name="Google Shape;244;p45"/>
          <p:cNvSpPr txBox="1"/>
          <p:nvPr>
            <p:ph type="title"/>
          </p:nvPr>
        </p:nvSpPr>
        <p:spPr>
          <a:xfrm>
            <a:off x="914400" y="1828800"/>
            <a:ext cx="5668200" cy="1193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dk1"/>
              </a:buClr>
              <a:buSzPts val="3200"/>
              <a:buFont typeface="Ubuntu Light"/>
              <a:buNone/>
              <a:defRPr sz="3200">
                <a:solidFill>
                  <a:schemeClr val="dk1"/>
                </a:solidFill>
                <a:latin typeface="Ubuntu Light"/>
                <a:ea typeface="Ubuntu Light"/>
                <a:cs typeface="Ubuntu Light"/>
                <a:sym typeface="Ubuntu Light"/>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p:txBody>
      </p:sp>
      <p:sp>
        <p:nvSpPr>
          <p:cNvPr id="245" name="Google Shape;245;p45"/>
          <p:cNvSpPr txBox="1"/>
          <p:nvPr>
            <p:ph idx="2" type="title"/>
          </p:nvPr>
        </p:nvSpPr>
        <p:spPr>
          <a:xfrm>
            <a:off x="914400" y="2468880"/>
            <a:ext cx="5907900" cy="4008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dk2"/>
              </a:buClr>
              <a:buSzPts val="1600"/>
              <a:buFont typeface="Ubuntu Light"/>
              <a:buNone/>
              <a:defRPr sz="1600">
                <a:solidFill>
                  <a:schemeClr val="dk2"/>
                </a:solidFill>
                <a:latin typeface="Ubuntu Light"/>
                <a:ea typeface="Ubuntu Light"/>
                <a:cs typeface="Ubuntu Light"/>
                <a:sym typeface="Ubuntu Light"/>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46" name="Google Shape;246;p45"/>
          <p:cNvSpPr txBox="1"/>
          <p:nvPr>
            <p:ph idx="12" type="sldNum"/>
          </p:nvPr>
        </p:nvSpPr>
        <p:spPr>
          <a:xfrm>
            <a:off x="8472461" y="4816461"/>
            <a:ext cx="409800" cy="168600"/>
          </a:xfrm>
          <a:prstGeom prst="rect">
            <a:avLst/>
          </a:prstGeom>
        </p:spPr>
        <p:txBody>
          <a:bodyPr anchorCtr="0" anchor="t" bIns="0" lIns="0" spcFirstLastPara="1" rIns="0" wrap="square" tIns="0">
            <a:noAutofit/>
          </a:bodyPr>
          <a:lstStyle>
            <a:lvl1pPr lvl="0" rtl="0" algn="r">
              <a:buNone/>
              <a:defRPr sz="800">
                <a:latin typeface="Ubuntu"/>
                <a:ea typeface="Ubuntu"/>
                <a:cs typeface="Ubuntu"/>
                <a:sym typeface="Ubuntu"/>
              </a:defRPr>
            </a:lvl1pPr>
            <a:lvl2pPr lvl="1" rtl="0" algn="r">
              <a:buNone/>
              <a:defRPr sz="800">
                <a:latin typeface="Ubuntu"/>
                <a:ea typeface="Ubuntu"/>
                <a:cs typeface="Ubuntu"/>
                <a:sym typeface="Ubuntu"/>
              </a:defRPr>
            </a:lvl2pPr>
            <a:lvl3pPr lvl="2" rtl="0" algn="r">
              <a:buNone/>
              <a:defRPr sz="800">
                <a:latin typeface="Ubuntu"/>
                <a:ea typeface="Ubuntu"/>
                <a:cs typeface="Ubuntu"/>
                <a:sym typeface="Ubuntu"/>
              </a:defRPr>
            </a:lvl3pPr>
            <a:lvl4pPr lvl="3" rtl="0" algn="r">
              <a:buNone/>
              <a:defRPr sz="800">
                <a:latin typeface="Ubuntu"/>
                <a:ea typeface="Ubuntu"/>
                <a:cs typeface="Ubuntu"/>
                <a:sym typeface="Ubuntu"/>
              </a:defRPr>
            </a:lvl4pPr>
            <a:lvl5pPr lvl="4" rtl="0" algn="r">
              <a:buNone/>
              <a:defRPr sz="800">
                <a:latin typeface="Ubuntu"/>
                <a:ea typeface="Ubuntu"/>
                <a:cs typeface="Ubuntu"/>
                <a:sym typeface="Ubuntu"/>
              </a:defRPr>
            </a:lvl5pPr>
            <a:lvl6pPr lvl="5" rtl="0" algn="r">
              <a:buNone/>
              <a:defRPr sz="800">
                <a:latin typeface="Ubuntu"/>
                <a:ea typeface="Ubuntu"/>
                <a:cs typeface="Ubuntu"/>
                <a:sym typeface="Ubuntu"/>
              </a:defRPr>
            </a:lvl6pPr>
            <a:lvl7pPr lvl="6" rtl="0" algn="r">
              <a:buNone/>
              <a:defRPr sz="800">
                <a:latin typeface="Ubuntu"/>
                <a:ea typeface="Ubuntu"/>
                <a:cs typeface="Ubuntu"/>
                <a:sym typeface="Ubuntu"/>
              </a:defRPr>
            </a:lvl7pPr>
            <a:lvl8pPr lvl="7" rtl="0" algn="r">
              <a:buNone/>
              <a:defRPr sz="800">
                <a:latin typeface="Ubuntu"/>
                <a:ea typeface="Ubuntu"/>
                <a:cs typeface="Ubuntu"/>
                <a:sym typeface="Ubuntu"/>
              </a:defRPr>
            </a:lvl8pPr>
            <a:lvl9pPr lvl="8" rtl="0" algn="r">
              <a:buNone/>
              <a:defRPr sz="800">
                <a:latin typeface="Ubuntu"/>
                <a:ea typeface="Ubuntu"/>
                <a:cs typeface="Ubuntu"/>
                <a:sym typeface="Ubuntu"/>
              </a:defRPr>
            </a:lvl9pPr>
          </a:lstStyle>
          <a:p>
            <a:pPr indent="0" lvl="0" marL="0" rtl="0" algn="r">
              <a:spcBef>
                <a:spcPts val="0"/>
              </a:spcBef>
              <a:spcAft>
                <a:spcPts val="0"/>
              </a:spcAft>
              <a:buNone/>
            </a:pPr>
            <a:fld id="{00000000-1234-1234-1234-123412341234}" type="slidenum">
              <a:rPr lang="en"/>
              <a:t>‹#›</a:t>
            </a:fld>
            <a:endParaRPr/>
          </a:p>
        </p:txBody>
      </p:sp>
      <p:sp>
        <p:nvSpPr>
          <p:cNvPr id="247" name="Google Shape;247;p45"/>
          <p:cNvSpPr txBox="1"/>
          <p:nvPr/>
        </p:nvSpPr>
        <p:spPr>
          <a:xfrm>
            <a:off x="264506" y="4816461"/>
            <a:ext cx="1254000" cy="1686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en" sz="800">
                <a:solidFill>
                  <a:schemeClr val="dk2"/>
                </a:solidFill>
                <a:latin typeface="Ubuntu"/>
                <a:ea typeface="Ubuntu"/>
                <a:cs typeface="Ubuntu"/>
                <a:sym typeface="Ubuntu"/>
              </a:rPr>
              <a:t>Confidential</a:t>
            </a:r>
            <a:endParaRPr b="1" sz="800">
              <a:solidFill>
                <a:schemeClr val="dk2"/>
              </a:solidFill>
              <a:latin typeface="Ubuntu"/>
              <a:ea typeface="Ubuntu"/>
              <a:cs typeface="Ubuntu"/>
              <a:sym typeface="Ubuntu"/>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ru Dark v2">
  <p:cSld name="Blank_1_2_1_1_1">
    <p:bg>
      <p:bgPr>
        <a:blipFill>
          <a:blip r:embed="rId2">
            <a:alphaModFix/>
          </a:blip>
          <a:stretch>
            <a:fillRect/>
          </a:stretch>
        </a:blipFill>
      </p:bgPr>
    </p:bg>
    <p:spTree>
      <p:nvGrpSpPr>
        <p:cNvPr id="248" name="Shape 248"/>
        <p:cNvGrpSpPr/>
        <p:nvPr/>
      </p:nvGrpSpPr>
      <p:grpSpPr>
        <a:xfrm>
          <a:off x="0" y="0"/>
          <a:ext cx="0" cy="0"/>
          <a:chOff x="0" y="0"/>
          <a:chExt cx="0" cy="0"/>
        </a:xfrm>
      </p:grpSpPr>
      <p:sp>
        <p:nvSpPr>
          <p:cNvPr id="249" name="Google Shape;249;p46"/>
          <p:cNvSpPr txBox="1"/>
          <p:nvPr>
            <p:ph idx="1" type="subTitle"/>
          </p:nvPr>
        </p:nvSpPr>
        <p:spPr>
          <a:xfrm>
            <a:off x="914400" y="2468880"/>
            <a:ext cx="6104100" cy="3978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accent6"/>
              </a:buClr>
              <a:buSzPts val="1600"/>
              <a:buFont typeface="Ubuntu Light"/>
              <a:buNone/>
              <a:defRPr sz="1600">
                <a:solidFill>
                  <a:schemeClr val="accent6"/>
                </a:solidFill>
                <a:latin typeface="Ubuntu Light"/>
                <a:ea typeface="Ubuntu Light"/>
                <a:cs typeface="Ubuntu Light"/>
                <a:sym typeface="Ubuntu Light"/>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50" name="Google Shape;250;p46"/>
          <p:cNvSpPr txBox="1"/>
          <p:nvPr>
            <p:ph type="title"/>
          </p:nvPr>
        </p:nvSpPr>
        <p:spPr>
          <a:xfrm>
            <a:off x="914400" y="1828800"/>
            <a:ext cx="7112700" cy="1193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1"/>
              </a:buClr>
              <a:buSzPts val="3200"/>
              <a:buFont typeface="Ubuntu Light"/>
              <a:buNone/>
              <a:defRPr sz="3200">
                <a:solidFill>
                  <a:schemeClr val="lt1"/>
                </a:solidFill>
                <a:latin typeface="Ubuntu Light"/>
                <a:ea typeface="Ubuntu Light"/>
                <a:cs typeface="Ubuntu Light"/>
                <a:sym typeface="Ubuntu Light"/>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51" name="Google Shape;251;p46"/>
          <p:cNvSpPr txBox="1"/>
          <p:nvPr>
            <p:ph idx="12" type="sldNum"/>
          </p:nvPr>
        </p:nvSpPr>
        <p:spPr>
          <a:xfrm>
            <a:off x="8472461" y="4816461"/>
            <a:ext cx="409800" cy="168600"/>
          </a:xfrm>
          <a:prstGeom prst="rect">
            <a:avLst/>
          </a:prstGeom>
        </p:spPr>
        <p:txBody>
          <a:bodyPr anchorCtr="0" anchor="t" bIns="0" lIns="0" spcFirstLastPara="1" rIns="0" wrap="square" tIns="0">
            <a:noAutofit/>
          </a:bodyPr>
          <a:lstStyle>
            <a:lvl1pPr lvl="0" rtl="0" algn="r">
              <a:buNone/>
              <a:defRPr sz="800">
                <a:solidFill>
                  <a:schemeClr val="lt1"/>
                </a:solidFill>
                <a:latin typeface="Ubuntu"/>
                <a:ea typeface="Ubuntu"/>
                <a:cs typeface="Ubuntu"/>
                <a:sym typeface="Ubuntu"/>
              </a:defRPr>
            </a:lvl1pPr>
            <a:lvl2pPr lvl="1" rtl="0" algn="r">
              <a:buNone/>
              <a:defRPr sz="800">
                <a:solidFill>
                  <a:schemeClr val="lt1"/>
                </a:solidFill>
                <a:latin typeface="Ubuntu"/>
                <a:ea typeface="Ubuntu"/>
                <a:cs typeface="Ubuntu"/>
                <a:sym typeface="Ubuntu"/>
              </a:defRPr>
            </a:lvl2pPr>
            <a:lvl3pPr lvl="2" rtl="0" algn="r">
              <a:buNone/>
              <a:defRPr sz="800">
                <a:solidFill>
                  <a:schemeClr val="lt1"/>
                </a:solidFill>
                <a:latin typeface="Ubuntu"/>
                <a:ea typeface="Ubuntu"/>
                <a:cs typeface="Ubuntu"/>
                <a:sym typeface="Ubuntu"/>
              </a:defRPr>
            </a:lvl3pPr>
            <a:lvl4pPr lvl="3" rtl="0" algn="r">
              <a:buNone/>
              <a:defRPr sz="800">
                <a:solidFill>
                  <a:schemeClr val="lt1"/>
                </a:solidFill>
                <a:latin typeface="Ubuntu"/>
                <a:ea typeface="Ubuntu"/>
                <a:cs typeface="Ubuntu"/>
                <a:sym typeface="Ubuntu"/>
              </a:defRPr>
            </a:lvl4pPr>
            <a:lvl5pPr lvl="4" rtl="0" algn="r">
              <a:buNone/>
              <a:defRPr sz="800">
                <a:solidFill>
                  <a:schemeClr val="lt1"/>
                </a:solidFill>
                <a:latin typeface="Ubuntu"/>
                <a:ea typeface="Ubuntu"/>
                <a:cs typeface="Ubuntu"/>
                <a:sym typeface="Ubuntu"/>
              </a:defRPr>
            </a:lvl5pPr>
            <a:lvl6pPr lvl="5" rtl="0" algn="r">
              <a:buNone/>
              <a:defRPr sz="800">
                <a:solidFill>
                  <a:schemeClr val="lt1"/>
                </a:solidFill>
                <a:latin typeface="Ubuntu"/>
                <a:ea typeface="Ubuntu"/>
                <a:cs typeface="Ubuntu"/>
                <a:sym typeface="Ubuntu"/>
              </a:defRPr>
            </a:lvl6pPr>
            <a:lvl7pPr lvl="6" rtl="0" algn="r">
              <a:buNone/>
              <a:defRPr sz="800">
                <a:solidFill>
                  <a:schemeClr val="lt1"/>
                </a:solidFill>
                <a:latin typeface="Ubuntu"/>
                <a:ea typeface="Ubuntu"/>
                <a:cs typeface="Ubuntu"/>
                <a:sym typeface="Ubuntu"/>
              </a:defRPr>
            </a:lvl7pPr>
            <a:lvl8pPr lvl="7" rtl="0" algn="r">
              <a:buNone/>
              <a:defRPr sz="800">
                <a:solidFill>
                  <a:schemeClr val="lt1"/>
                </a:solidFill>
                <a:latin typeface="Ubuntu"/>
                <a:ea typeface="Ubuntu"/>
                <a:cs typeface="Ubuntu"/>
                <a:sym typeface="Ubuntu"/>
              </a:defRPr>
            </a:lvl8pPr>
            <a:lvl9pPr lvl="8" rtl="0" algn="r">
              <a:buNone/>
              <a:defRPr sz="800">
                <a:solidFill>
                  <a:schemeClr val="lt1"/>
                </a:solidFill>
                <a:latin typeface="Ubuntu"/>
                <a:ea typeface="Ubuntu"/>
                <a:cs typeface="Ubuntu"/>
                <a:sym typeface="Ubuntu"/>
              </a:defRPr>
            </a:lvl9pPr>
          </a:lstStyle>
          <a:p>
            <a:pPr indent="0" lvl="0" marL="0" rtl="0" algn="r">
              <a:spcBef>
                <a:spcPts val="0"/>
              </a:spcBef>
              <a:spcAft>
                <a:spcPts val="0"/>
              </a:spcAft>
              <a:buNone/>
            </a:pPr>
            <a:fld id="{00000000-1234-1234-1234-123412341234}" type="slidenum">
              <a:rPr lang="en"/>
              <a:t>‹#›</a:t>
            </a:fld>
            <a:endParaRPr/>
          </a:p>
        </p:txBody>
      </p:sp>
      <p:sp>
        <p:nvSpPr>
          <p:cNvPr id="252" name="Google Shape;252;p46"/>
          <p:cNvSpPr txBox="1"/>
          <p:nvPr/>
        </p:nvSpPr>
        <p:spPr>
          <a:xfrm>
            <a:off x="264506" y="4816461"/>
            <a:ext cx="1254000" cy="1686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en" sz="800">
                <a:solidFill>
                  <a:schemeClr val="lt1"/>
                </a:solidFill>
                <a:latin typeface="Ubuntu"/>
                <a:ea typeface="Ubuntu"/>
                <a:cs typeface="Ubuntu"/>
                <a:sym typeface="Ubuntu"/>
              </a:rPr>
              <a:t>Confidential</a:t>
            </a:r>
            <a:endParaRPr b="1" sz="800">
              <a:solidFill>
                <a:schemeClr val="lt1"/>
              </a:solidFill>
              <a:latin typeface="Ubuntu"/>
              <a:ea typeface="Ubuntu"/>
              <a:cs typeface="Ubuntu"/>
              <a:sym typeface="Ubuntu"/>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ru Paper v3">
  <p:cSld name="Blank_1_2_1_1_1_1">
    <p:bg>
      <p:bgPr>
        <a:blipFill>
          <a:blip r:embed="rId2">
            <a:alphaModFix/>
          </a:blip>
          <a:stretch>
            <a:fillRect/>
          </a:stretch>
        </a:blipFill>
      </p:bgPr>
    </p:bg>
    <p:spTree>
      <p:nvGrpSpPr>
        <p:cNvPr id="253" name="Shape 253"/>
        <p:cNvGrpSpPr/>
        <p:nvPr/>
      </p:nvGrpSpPr>
      <p:grpSpPr>
        <a:xfrm>
          <a:off x="0" y="0"/>
          <a:ext cx="0" cy="0"/>
          <a:chOff x="0" y="0"/>
          <a:chExt cx="0" cy="0"/>
        </a:xfrm>
      </p:grpSpPr>
      <p:sp>
        <p:nvSpPr>
          <p:cNvPr id="254" name="Google Shape;254;p47"/>
          <p:cNvSpPr txBox="1"/>
          <p:nvPr>
            <p:ph type="title"/>
          </p:nvPr>
        </p:nvSpPr>
        <p:spPr>
          <a:xfrm>
            <a:off x="914400" y="2926080"/>
            <a:ext cx="3873300" cy="4008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dk2"/>
              </a:buClr>
              <a:buSzPts val="1600"/>
              <a:buFont typeface="Ubuntu Light"/>
              <a:buNone/>
              <a:defRPr sz="1600">
                <a:solidFill>
                  <a:schemeClr val="dk2"/>
                </a:solidFill>
                <a:latin typeface="Ubuntu Light"/>
                <a:ea typeface="Ubuntu Light"/>
                <a:cs typeface="Ubuntu Light"/>
                <a:sym typeface="Ubuntu Light"/>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55" name="Google Shape;255;p47"/>
          <p:cNvSpPr txBox="1"/>
          <p:nvPr>
            <p:ph idx="2" type="title"/>
          </p:nvPr>
        </p:nvSpPr>
        <p:spPr>
          <a:xfrm>
            <a:off x="914400" y="1828800"/>
            <a:ext cx="4313100" cy="1193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dk1"/>
              </a:buClr>
              <a:buSzPts val="3200"/>
              <a:buFont typeface="Ubuntu Light"/>
              <a:buNone/>
              <a:defRPr sz="3200">
                <a:solidFill>
                  <a:schemeClr val="dk1"/>
                </a:solidFill>
                <a:latin typeface="Ubuntu Light"/>
                <a:ea typeface="Ubuntu Light"/>
                <a:cs typeface="Ubuntu Light"/>
                <a:sym typeface="Ubuntu Light"/>
              </a:defRPr>
            </a:lvl1pPr>
            <a:lvl2pPr lvl="1" rtl="0">
              <a:spcBef>
                <a:spcPts val="0"/>
              </a:spcBef>
              <a:spcAft>
                <a:spcPts val="0"/>
              </a:spcAft>
              <a:buClr>
                <a:schemeClr val="dk1"/>
              </a:buClr>
              <a:buSzPts val="3200"/>
              <a:buFont typeface="Ubuntu Light"/>
              <a:buNone/>
              <a:defRPr sz="3200">
                <a:solidFill>
                  <a:schemeClr val="dk1"/>
                </a:solidFill>
                <a:latin typeface="Ubuntu Light"/>
                <a:ea typeface="Ubuntu Light"/>
                <a:cs typeface="Ubuntu Light"/>
                <a:sym typeface="Ubuntu Light"/>
              </a:defRPr>
            </a:lvl2pPr>
            <a:lvl3pPr lvl="2" rtl="0">
              <a:spcBef>
                <a:spcPts val="0"/>
              </a:spcBef>
              <a:spcAft>
                <a:spcPts val="0"/>
              </a:spcAft>
              <a:buClr>
                <a:schemeClr val="dk1"/>
              </a:buClr>
              <a:buSzPts val="3200"/>
              <a:buFont typeface="Ubuntu Light"/>
              <a:buNone/>
              <a:defRPr sz="3200">
                <a:solidFill>
                  <a:schemeClr val="dk1"/>
                </a:solidFill>
                <a:latin typeface="Ubuntu Light"/>
                <a:ea typeface="Ubuntu Light"/>
                <a:cs typeface="Ubuntu Light"/>
                <a:sym typeface="Ubuntu Light"/>
              </a:defRPr>
            </a:lvl3pPr>
            <a:lvl4pPr lvl="3" rtl="0">
              <a:spcBef>
                <a:spcPts val="0"/>
              </a:spcBef>
              <a:spcAft>
                <a:spcPts val="0"/>
              </a:spcAft>
              <a:buClr>
                <a:schemeClr val="dk1"/>
              </a:buClr>
              <a:buSzPts val="3200"/>
              <a:buFont typeface="Ubuntu Light"/>
              <a:buNone/>
              <a:defRPr sz="3200">
                <a:solidFill>
                  <a:schemeClr val="dk1"/>
                </a:solidFill>
                <a:latin typeface="Ubuntu Light"/>
                <a:ea typeface="Ubuntu Light"/>
                <a:cs typeface="Ubuntu Light"/>
                <a:sym typeface="Ubuntu Light"/>
              </a:defRPr>
            </a:lvl4pPr>
            <a:lvl5pPr lvl="4" rtl="0">
              <a:spcBef>
                <a:spcPts val="0"/>
              </a:spcBef>
              <a:spcAft>
                <a:spcPts val="0"/>
              </a:spcAft>
              <a:buClr>
                <a:schemeClr val="dk1"/>
              </a:buClr>
              <a:buSzPts val="3200"/>
              <a:buFont typeface="Ubuntu Light"/>
              <a:buNone/>
              <a:defRPr sz="3200">
                <a:solidFill>
                  <a:schemeClr val="dk1"/>
                </a:solidFill>
                <a:latin typeface="Ubuntu Light"/>
                <a:ea typeface="Ubuntu Light"/>
                <a:cs typeface="Ubuntu Light"/>
                <a:sym typeface="Ubuntu Light"/>
              </a:defRPr>
            </a:lvl5pPr>
            <a:lvl6pPr lvl="5" rtl="0">
              <a:spcBef>
                <a:spcPts val="0"/>
              </a:spcBef>
              <a:spcAft>
                <a:spcPts val="0"/>
              </a:spcAft>
              <a:buClr>
                <a:schemeClr val="dk1"/>
              </a:buClr>
              <a:buSzPts val="3200"/>
              <a:buFont typeface="Ubuntu Light"/>
              <a:buNone/>
              <a:defRPr sz="3200">
                <a:solidFill>
                  <a:schemeClr val="dk1"/>
                </a:solidFill>
                <a:latin typeface="Ubuntu Light"/>
                <a:ea typeface="Ubuntu Light"/>
                <a:cs typeface="Ubuntu Light"/>
                <a:sym typeface="Ubuntu Light"/>
              </a:defRPr>
            </a:lvl6pPr>
            <a:lvl7pPr lvl="6" rtl="0">
              <a:spcBef>
                <a:spcPts val="0"/>
              </a:spcBef>
              <a:spcAft>
                <a:spcPts val="0"/>
              </a:spcAft>
              <a:buClr>
                <a:schemeClr val="dk1"/>
              </a:buClr>
              <a:buSzPts val="3200"/>
              <a:buFont typeface="Ubuntu Light"/>
              <a:buNone/>
              <a:defRPr sz="3200">
                <a:solidFill>
                  <a:schemeClr val="dk1"/>
                </a:solidFill>
                <a:latin typeface="Ubuntu Light"/>
                <a:ea typeface="Ubuntu Light"/>
                <a:cs typeface="Ubuntu Light"/>
                <a:sym typeface="Ubuntu Light"/>
              </a:defRPr>
            </a:lvl7pPr>
            <a:lvl8pPr lvl="7" rtl="0">
              <a:spcBef>
                <a:spcPts val="0"/>
              </a:spcBef>
              <a:spcAft>
                <a:spcPts val="0"/>
              </a:spcAft>
              <a:buClr>
                <a:schemeClr val="dk1"/>
              </a:buClr>
              <a:buSzPts val="3200"/>
              <a:buFont typeface="Ubuntu Light"/>
              <a:buNone/>
              <a:defRPr sz="3200">
                <a:solidFill>
                  <a:schemeClr val="dk1"/>
                </a:solidFill>
                <a:latin typeface="Ubuntu Light"/>
                <a:ea typeface="Ubuntu Light"/>
                <a:cs typeface="Ubuntu Light"/>
                <a:sym typeface="Ubuntu Light"/>
              </a:defRPr>
            </a:lvl8pPr>
            <a:lvl9pPr lvl="8" rtl="0">
              <a:spcBef>
                <a:spcPts val="0"/>
              </a:spcBef>
              <a:spcAft>
                <a:spcPts val="0"/>
              </a:spcAft>
              <a:buClr>
                <a:schemeClr val="dk1"/>
              </a:buClr>
              <a:buSzPts val="3200"/>
              <a:buFont typeface="Ubuntu Light"/>
              <a:buNone/>
              <a:defRPr sz="3200">
                <a:solidFill>
                  <a:schemeClr val="dk1"/>
                </a:solidFill>
                <a:latin typeface="Ubuntu Light"/>
                <a:ea typeface="Ubuntu Light"/>
                <a:cs typeface="Ubuntu Light"/>
                <a:sym typeface="Ubuntu Light"/>
              </a:defRPr>
            </a:lvl9pPr>
          </a:lstStyle>
          <a:p/>
        </p:txBody>
      </p:sp>
      <p:sp>
        <p:nvSpPr>
          <p:cNvPr id="256" name="Google Shape;256;p47"/>
          <p:cNvSpPr txBox="1"/>
          <p:nvPr>
            <p:ph idx="12" type="sldNum"/>
          </p:nvPr>
        </p:nvSpPr>
        <p:spPr>
          <a:xfrm>
            <a:off x="8472461" y="4816461"/>
            <a:ext cx="409800" cy="168600"/>
          </a:xfrm>
          <a:prstGeom prst="rect">
            <a:avLst/>
          </a:prstGeom>
        </p:spPr>
        <p:txBody>
          <a:bodyPr anchorCtr="0" anchor="t" bIns="0" lIns="0" spcFirstLastPara="1" rIns="0" wrap="square" tIns="0">
            <a:noAutofit/>
          </a:bodyPr>
          <a:lstStyle>
            <a:lvl1pPr lvl="0" rtl="0" algn="r">
              <a:buNone/>
              <a:defRPr sz="800">
                <a:latin typeface="Ubuntu"/>
                <a:ea typeface="Ubuntu"/>
                <a:cs typeface="Ubuntu"/>
                <a:sym typeface="Ubuntu"/>
              </a:defRPr>
            </a:lvl1pPr>
            <a:lvl2pPr lvl="1" rtl="0" algn="r">
              <a:buNone/>
              <a:defRPr sz="800">
                <a:latin typeface="Ubuntu"/>
                <a:ea typeface="Ubuntu"/>
                <a:cs typeface="Ubuntu"/>
                <a:sym typeface="Ubuntu"/>
              </a:defRPr>
            </a:lvl2pPr>
            <a:lvl3pPr lvl="2" rtl="0" algn="r">
              <a:buNone/>
              <a:defRPr sz="800">
                <a:latin typeface="Ubuntu"/>
                <a:ea typeface="Ubuntu"/>
                <a:cs typeface="Ubuntu"/>
                <a:sym typeface="Ubuntu"/>
              </a:defRPr>
            </a:lvl3pPr>
            <a:lvl4pPr lvl="3" rtl="0" algn="r">
              <a:buNone/>
              <a:defRPr sz="800">
                <a:latin typeface="Ubuntu"/>
                <a:ea typeface="Ubuntu"/>
                <a:cs typeface="Ubuntu"/>
                <a:sym typeface="Ubuntu"/>
              </a:defRPr>
            </a:lvl4pPr>
            <a:lvl5pPr lvl="4" rtl="0" algn="r">
              <a:buNone/>
              <a:defRPr sz="800">
                <a:latin typeface="Ubuntu"/>
                <a:ea typeface="Ubuntu"/>
                <a:cs typeface="Ubuntu"/>
                <a:sym typeface="Ubuntu"/>
              </a:defRPr>
            </a:lvl5pPr>
            <a:lvl6pPr lvl="5" rtl="0" algn="r">
              <a:buNone/>
              <a:defRPr sz="800">
                <a:latin typeface="Ubuntu"/>
                <a:ea typeface="Ubuntu"/>
                <a:cs typeface="Ubuntu"/>
                <a:sym typeface="Ubuntu"/>
              </a:defRPr>
            </a:lvl6pPr>
            <a:lvl7pPr lvl="6" rtl="0" algn="r">
              <a:buNone/>
              <a:defRPr sz="800">
                <a:latin typeface="Ubuntu"/>
                <a:ea typeface="Ubuntu"/>
                <a:cs typeface="Ubuntu"/>
                <a:sym typeface="Ubuntu"/>
              </a:defRPr>
            </a:lvl7pPr>
            <a:lvl8pPr lvl="7" rtl="0" algn="r">
              <a:buNone/>
              <a:defRPr sz="800">
                <a:latin typeface="Ubuntu"/>
                <a:ea typeface="Ubuntu"/>
                <a:cs typeface="Ubuntu"/>
                <a:sym typeface="Ubuntu"/>
              </a:defRPr>
            </a:lvl8pPr>
            <a:lvl9pPr lvl="8" rtl="0" algn="r">
              <a:buNone/>
              <a:defRPr sz="800">
                <a:latin typeface="Ubuntu"/>
                <a:ea typeface="Ubuntu"/>
                <a:cs typeface="Ubuntu"/>
                <a:sym typeface="Ubuntu"/>
              </a:defRPr>
            </a:lvl9pPr>
          </a:lstStyle>
          <a:p>
            <a:pPr indent="0" lvl="0" marL="0" rtl="0" algn="r">
              <a:spcBef>
                <a:spcPts val="0"/>
              </a:spcBef>
              <a:spcAft>
                <a:spcPts val="0"/>
              </a:spcAft>
              <a:buNone/>
            </a:pPr>
            <a:fld id="{00000000-1234-1234-1234-123412341234}" type="slidenum">
              <a:rPr lang="en"/>
              <a:t>‹#›</a:t>
            </a:fld>
            <a:endParaRPr/>
          </a:p>
        </p:txBody>
      </p:sp>
      <p:sp>
        <p:nvSpPr>
          <p:cNvPr id="257" name="Google Shape;257;p47"/>
          <p:cNvSpPr txBox="1"/>
          <p:nvPr/>
        </p:nvSpPr>
        <p:spPr>
          <a:xfrm>
            <a:off x="264506" y="4816461"/>
            <a:ext cx="1254000" cy="1686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en" sz="800">
                <a:solidFill>
                  <a:schemeClr val="dk2"/>
                </a:solidFill>
                <a:latin typeface="Ubuntu"/>
                <a:ea typeface="Ubuntu"/>
                <a:cs typeface="Ubuntu"/>
                <a:sym typeface="Ubuntu"/>
              </a:rPr>
              <a:t>Confidential</a:t>
            </a:r>
            <a:endParaRPr b="1" sz="800">
              <a:solidFill>
                <a:schemeClr val="dk2"/>
              </a:solidFill>
              <a:latin typeface="Ubuntu"/>
              <a:ea typeface="Ubuntu"/>
              <a:cs typeface="Ubuntu"/>
              <a:sym typeface="Ubuntu"/>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ru Dark v3">
  <p:cSld name="Blank_1_2_1_1_1_1_1">
    <p:bg>
      <p:bgPr>
        <a:blipFill>
          <a:blip r:embed="rId2">
            <a:alphaModFix/>
          </a:blip>
          <a:stretch>
            <a:fillRect/>
          </a:stretch>
        </a:blipFill>
      </p:bgPr>
    </p:bg>
    <p:spTree>
      <p:nvGrpSpPr>
        <p:cNvPr id="258" name="Shape 258"/>
        <p:cNvGrpSpPr/>
        <p:nvPr/>
      </p:nvGrpSpPr>
      <p:grpSpPr>
        <a:xfrm>
          <a:off x="0" y="0"/>
          <a:ext cx="0" cy="0"/>
          <a:chOff x="0" y="0"/>
          <a:chExt cx="0" cy="0"/>
        </a:xfrm>
      </p:grpSpPr>
      <p:sp>
        <p:nvSpPr>
          <p:cNvPr id="259" name="Google Shape;259;p48"/>
          <p:cNvSpPr txBox="1"/>
          <p:nvPr>
            <p:ph idx="1" type="subTitle"/>
          </p:nvPr>
        </p:nvSpPr>
        <p:spPr>
          <a:xfrm>
            <a:off x="914400" y="2926080"/>
            <a:ext cx="3873300" cy="3894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accent6"/>
              </a:buClr>
              <a:buSzPts val="1600"/>
              <a:buFont typeface="Ubuntu Light"/>
              <a:buNone/>
              <a:defRPr sz="1600">
                <a:solidFill>
                  <a:schemeClr val="accent6"/>
                </a:solidFill>
                <a:latin typeface="Ubuntu Light"/>
                <a:ea typeface="Ubuntu Light"/>
                <a:cs typeface="Ubuntu Light"/>
                <a:sym typeface="Ubuntu Light"/>
              </a:defRPr>
            </a:lvl1pPr>
            <a:lvl2pPr lvl="1" rtl="0">
              <a:spcBef>
                <a:spcPts val="0"/>
              </a:spcBef>
              <a:spcAft>
                <a:spcPts val="0"/>
              </a:spcAft>
              <a:buClr>
                <a:schemeClr val="accent6"/>
              </a:buClr>
              <a:buSzPts val="1400"/>
              <a:buNone/>
              <a:defRPr>
                <a:solidFill>
                  <a:schemeClr val="accent6"/>
                </a:solidFill>
              </a:defRPr>
            </a:lvl2pPr>
            <a:lvl3pPr lvl="2" rtl="0">
              <a:spcBef>
                <a:spcPts val="0"/>
              </a:spcBef>
              <a:spcAft>
                <a:spcPts val="0"/>
              </a:spcAft>
              <a:buClr>
                <a:schemeClr val="accent6"/>
              </a:buClr>
              <a:buSzPts val="1400"/>
              <a:buNone/>
              <a:defRPr>
                <a:solidFill>
                  <a:schemeClr val="accent6"/>
                </a:solidFill>
              </a:defRPr>
            </a:lvl3pPr>
            <a:lvl4pPr lvl="3" rtl="0">
              <a:spcBef>
                <a:spcPts val="0"/>
              </a:spcBef>
              <a:spcAft>
                <a:spcPts val="0"/>
              </a:spcAft>
              <a:buClr>
                <a:schemeClr val="accent6"/>
              </a:buClr>
              <a:buSzPts val="1400"/>
              <a:buNone/>
              <a:defRPr>
                <a:solidFill>
                  <a:schemeClr val="accent6"/>
                </a:solidFill>
              </a:defRPr>
            </a:lvl4pPr>
            <a:lvl5pPr lvl="4" rtl="0">
              <a:spcBef>
                <a:spcPts val="0"/>
              </a:spcBef>
              <a:spcAft>
                <a:spcPts val="0"/>
              </a:spcAft>
              <a:buClr>
                <a:schemeClr val="accent6"/>
              </a:buClr>
              <a:buSzPts val="1400"/>
              <a:buNone/>
              <a:defRPr>
                <a:solidFill>
                  <a:schemeClr val="accent6"/>
                </a:solidFill>
              </a:defRPr>
            </a:lvl5pPr>
            <a:lvl6pPr lvl="5" rtl="0">
              <a:spcBef>
                <a:spcPts val="0"/>
              </a:spcBef>
              <a:spcAft>
                <a:spcPts val="0"/>
              </a:spcAft>
              <a:buClr>
                <a:schemeClr val="accent6"/>
              </a:buClr>
              <a:buSzPts val="1400"/>
              <a:buNone/>
              <a:defRPr>
                <a:solidFill>
                  <a:schemeClr val="accent6"/>
                </a:solidFill>
              </a:defRPr>
            </a:lvl6pPr>
            <a:lvl7pPr lvl="6" rtl="0">
              <a:spcBef>
                <a:spcPts val="0"/>
              </a:spcBef>
              <a:spcAft>
                <a:spcPts val="0"/>
              </a:spcAft>
              <a:buClr>
                <a:schemeClr val="accent6"/>
              </a:buClr>
              <a:buSzPts val="1400"/>
              <a:buNone/>
              <a:defRPr>
                <a:solidFill>
                  <a:schemeClr val="accent6"/>
                </a:solidFill>
              </a:defRPr>
            </a:lvl7pPr>
            <a:lvl8pPr lvl="7" rtl="0">
              <a:spcBef>
                <a:spcPts val="0"/>
              </a:spcBef>
              <a:spcAft>
                <a:spcPts val="0"/>
              </a:spcAft>
              <a:buClr>
                <a:schemeClr val="accent6"/>
              </a:buClr>
              <a:buSzPts val="1400"/>
              <a:buNone/>
              <a:defRPr>
                <a:solidFill>
                  <a:schemeClr val="accent6"/>
                </a:solidFill>
              </a:defRPr>
            </a:lvl8pPr>
            <a:lvl9pPr lvl="8" rtl="0">
              <a:spcBef>
                <a:spcPts val="0"/>
              </a:spcBef>
              <a:spcAft>
                <a:spcPts val="0"/>
              </a:spcAft>
              <a:buClr>
                <a:schemeClr val="accent6"/>
              </a:buClr>
              <a:buSzPts val="1400"/>
              <a:buNone/>
              <a:defRPr>
                <a:solidFill>
                  <a:schemeClr val="accent6"/>
                </a:solidFill>
              </a:defRPr>
            </a:lvl9pPr>
          </a:lstStyle>
          <a:p/>
        </p:txBody>
      </p:sp>
      <p:sp>
        <p:nvSpPr>
          <p:cNvPr id="260" name="Google Shape;260;p48"/>
          <p:cNvSpPr txBox="1"/>
          <p:nvPr>
            <p:ph type="title"/>
          </p:nvPr>
        </p:nvSpPr>
        <p:spPr>
          <a:xfrm>
            <a:off x="914400" y="1828800"/>
            <a:ext cx="4184400" cy="1193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1"/>
              </a:buClr>
              <a:buSzPts val="3200"/>
              <a:buFont typeface="Ubuntu Light"/>
              <a:buNone/>
              <a:defRPr sz="3200">
                <a:solidFill>
                  <a:schemeClr val="lt1"/>
                </a:solidFill>
                <a:latin typeface="Ubuntu Light"/>
                <a:ea typeface="Ubuntu Light"/>
                <a:cs typeface="Ubuntu Light"/>
                <a:sym typeface="Ubuntu Light"/>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61" name="Google Shape;261;p48"/>
          <p:cNvSpPr txBox="1"/>
          <p:nvPr>
            <p:ph idx="12" type="sldNum"/>
          </p:nvPr>
        </p:nvSpPr>
        <p:spPr>
          <a:xfrm>
            <a:off x="8472461" y="4816461"/>
            <a:ext cx="409800" cy="168600"/>
          </a:xfrm>
          <a:prstGeom prst="rect">
            <a:avLst/>
          </a:prstGeom>
        </p:spPr>
        <p:txBody>
          <a:bodyPr anchorCtr="0" anchor="t" bIns="0" lIns="0" spcFirstLastPara="1" rIns="0" wrap="square" tIns="0">
            <a:noAutofit/>
          </a:bodyPr>
          <a:lstStyle>
            <a:lvl1pPr lvl="0" rtl="0" algn="r">
              <a:buNone/>
              <a:defRPr sz="800">
                <a:solidFill>
                  <a:schemeClr val="lt1"/>
                </a:solidFill>
                <a:latin typeface="Ubuntu"/>
                <a:ea typeface="Ubuntu"/>
                <a:cs typeface="Ubuntu"/>
                <a:sym typeface="Ubuntu"/>
              </a:defRPr>
            </a:lvl1pPr>
            <a:lvl2pPr lvl="1" rtl="0" algn="r">
              <a:buNone/>
              <a:defRPr sz="800">
                <a:solidFill>
                  <a:schemeClr val="lt1"/>
                </a:solidFill>
                <a:latin typeface="Ubuntu"/>
                <a:ea typeface="Ubuntu"/>
                <a:cs typeface="Ubuntu"/>
                <a:sym typeface="Ubuntu"/>
              </a:defRPr>
            </a:lvl2pPr>
            <a:lvl3pPr lvl="2" rtl="0" algn="r">
              <a:buNone/>
              <a:defRPr sz="800">
                <a:solidFill>
                  <a:schemeClr val="lt1"/>
                </a:solidFill>
                <a:latin typeface="Ubuntu"/>
                <a:ea typeface="Ubuntu"/>
                <a:cs typeface="Ubuntu"/>
                <a:sym typeface="Ubuntu"/>
              </a:defRPr>
            </a:lvl3pPr>
            <a:lvl4pPr lvl="3" rtl="0" algn="r">
              <a:buNone/>
              <a:defRPr sz="800">
                <a:solidFill>
                  <a:schemeClr val="lt1"/>
                </a:solidFill>
                <a:latin typeface="Ubuntu"/>
                <a:ea typeface="Ubuntu"/>
                <a:cs typeface="Ubuntu"/>
                <a:sym typeface="Ubuntu"/>
              </a:defRPr>
            </a:lvl4pPr>
            <a:lvl5pPr lvl="4" rtl="0" algn="r">
              <a:buNone/>
              <a:defRPr sz="800">
                <a:solidFill>
                  <a:schemeClr val="lt1"/>
                </a:solidFill>
                <a:latin typeface="Ubuntu"/>
                <a:ea typeface="Ubuntu"/>
                <a:cs typeface="Ubuntu"/>
                <a:sym typeface="Ubuntu"/>
              </a:defRPr>
            </a:lvl5pPr>
            <a:lvl6pPr lvl="5" rtl="0" algn="r">
              <a:buNone/>
              <a:defRPr sz="800">
                <a:solidFill>
                  <a:schemeClr val="lt1"/>
                </a:solidFill>
                <a:latin typeface="Ubuntu"/>
                <a:ea typeface="Ubuntu"/>
                <a:cs typeface="Ubuntu"/>
                <a:sym typeface="Ubuntu"/>
              </a:defRPr>
            </a:lvl6pPr>
            <a:lvl7pPr lvl="6" rtl="0" algn="r">
              <a:buNone/>
              <a:defRPr sz="800">
                <a:solidFill>
                  <a:schemeClr val="lt1"/>
                </a:solidFill>
                <a:latin typeface="Ubuntu"/>
                <a:ea typeface="Ubuntu"/>
                <a:cs typeface="Ubuntu"/>
                <a:sym typeface="Ubuntu"/>
              </a:defRPr>
            </a:lvl7pPr>
            <a:lvl8pPr lvl="7" rtl="0" algn="r">
              <a:buNone/>
              <a:defRPr sz="800">
                <a:solidFill>
                  <a:schemeClr val="lt1"/>
                </a:solidFill>
                <a:latin typeface="Ubuntu"/>
                <a:ea typeface="Ubuntu"/>
                <a:cs typeface="Ubuntu"/>
                <a:sym typeface="Ubuntu"/>
              </a:defRPr>
            </a:lvl8pPr>
            <a:lvl9pPr lvl="8" rtl="0" algn="r">
              <a:buNone/>
              <a:defRPr sz="800">
                <a:solidFill>
                  <a:schemeClr val="lt1"/>
                </a:solidFill>
                <a:latin typeface="Ubuntu"/>
                <a:ea typeface="Ubuntu"/>
                <a:cs typeface="Ubuntu"/>
                <a:sym typeface="Ubuntu"/>
              </a:defRPr>
            </a:lvl9pPr>
          </a:lstStyle>
          <a:p>
            <a:pPr indent="0" lvl="0" marL="0" rtl="0" algn="r">
              <a:spcBef>
                <a:spcPts val="0"/>
              </a:spcBef>
              <a:spcAft>
                <a:spcPts val="0"/>
              </a:spcAft>
              <a:buNone/>
            </a:pPr>
            <a:fld id="{00000000-1234-1234-1234-123412341234}" type="slidenum">
              <a:rPr lang="en"/>
              <a:t>‹#›</a:t>
            </a:fld>
            <a:endParaRPr/>
          </a:p>
        </p:txBody>
      </p:sp>
      <p:sp>
        <p:nvSpPr>
          <p:cNvPr id="262" name="Google Shape;262;p48"/>
          <p:cNvSpPr txBox="1"/>
          <p:nvPr/>
        </p:nvSpPr>
        <p:spPr>
          <a:xfrm>
            <a:off x="264506" y="4816461"/>
            <a:ext cx="1254000" cy="1686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en" sz="800">
                <a:solidFill>
                  <a:schemeClr val="lt1"/>
                </a:solidFill>
                <a:latin typeface="Ubuntu"/>
                <a:ea typeface="Ubuntu"/>
                <a:cs typeface="Ubuntu"/>
                <a:sym typeface="Ubuntu"/>
              </a:rPr>
              <a:t>Confidential</a:t>
            </a:r>
            <a:endParaRPr b="1" sz="800">
              <a:solidFill>
                <a:schemeClr val="lt1"/>
              </a:solidFill>
              <a:latin typeface="Ubuntu"/>
              <a:ea typeface="Ubuntu"/>
              <a:cs typeface="Ubuntu"/>
              <a:sym typeface="Ubuntu"/>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g and title - no confidential note" type="tx">
  <p:cSld name="TITLE_AND_BODY">
    <p:spTree>
      <p:nvGrpSpPr>
        <p:cNvPr id="263" name="Shape 263"/>
        <p:cNvGrpSpPr/>
        <p:nvPr/>
      </p:nvGrpSpPr>
      <p:grpSpPr>
        <a:xfrm>
          <a:off x="0" y="0"/>
          <a:ext cx="0" cy="0"/>
          <a:chOff x="0" y="0"/>
          <a:chExt cx="0" cy="0"/>
        </a:xfrm>
      </p:grpSpPr>
      <p:sp>
        <p:nvSpPr>
          <p:cNvPr id="264" name="Google Shape;264;p49"/>
          <p:cNvSpPr txBox="1"/>
          <p:nvPr>
            <p:ph type="title"/>
          </p:nvPr>
        </p:nvSpPr>
        <p:spPr>
          <a:xfrm>
            <a:off x="930411" y="293886"/>
            <a:ext cx="7912200" cy="426000"/>
          </a:xfrm>
          <a:prstGeom prst="rect">
            <a:avLst/>
          </a:prstGeom>
          <a:noFill/>
          <a:ln>
            <a:noFill/>
          </a:ln>
        </p:spPr>
        <p:txBody>
          <a:bodyPr anchorCtr="0" anchor="t" bIns="0" lIns="0" spcFirstLastPara="1" rIns="0" wrap="square" tIns="0">
            <a:normAutofit/>
          </a:bodyPr>
          <a:lstStyle>
            <a:lvl1pPr lvl="0" rtl="0">
              <a:spcBef>
                <a:spcPts val="0"/>
              </a:spcBef>
              <a:spcAft>
                <a:spcPts val="0"/>
              </a:spcAft>
              <a:buClr>
                <a:schemeClr val="dk1"/>
              </a:buClr>
              <a:buSzPts val="2700"/>
              <a:buFont typeface="Ubuntu Light"/>
              <a:buNone/>
              <a:defRPr sz="2700">
                <a:solidFill>
                  <a:schemeClr val="dk1"/>
                </a:solidFill>
                <a:latin typeface="Ubuntu Light"/>
                <a:ea typeface="Ubuntu Light"/>
                <a:cs typeface="Ubuntu Light"/>
                <a:sym typeface="Ubuntu Light"/>
              </a:defRPr>
            </a:lvl1pPr>
            <a:lvl2pPr lvl="1" rtl="0">
              <a:spcBef>
                <a:spcPts val="0"/>
              </a:spcBef>
              <a:spcAft>
                <a:spcPts val="0"/>
              </a:spcAft>
              <a:buClr>
                <a:schemeClr val="dk1"/>
              </a:buClr>
              <a:buSzPts val="2700"/>
              <a:buFont typeface="Ubuntu Light"/>
              <a:buNone/>
              <a:defRPr sz="2700">
                <a:solidFill>
                  <a:schemeClr val="dk1"/>
                </a:solidFill>
                <a:latin typeface="Ubuntu Light"/>
                <a:ea typeface="Ubuntu Light"/>
                <a:cs typeface="Ubuntu Light"/>
                <a:sym typeface="Ubuntu Light"/>
              </a:defRPr>
            </a:lvl2pPr>
            <a:lvl3pPr lvl="2" rtl="0">
              <a:spcBef>
                <a:spcPts val="0"/>
              </a:spcBef>
              <a:spcAft>
                <a:spcPts val="0"/>
              </a:spcAft>
              <a:buClr>
                <a:schemeClr val="dk1"/>
              </a:buClr>
              <a:buSzPts val="2700"/>
              <a:buFont typeface="Ubuntu Light"/>
              <a:buNone/>
              <a:defRPr sz="2700">
                <a:solidFill>
                  <a:schemeClr val="dk1"/>
                </a:solidFill>
                <a:latin typeface="Ubuntu Light"/>
                <a:ea typeface="Ubuntu Light"/>
                <a:cs typeface="Ubuntu Light"/>
                <a:sym typeface="Ubuntu Light"/>
              </a:defRPr>
            </a:lvl3pPr>
            <a:lvl4pPr lvl="3" rtl="0">
              <a:spcBef>
                <a:spcPts val="0"/>
              </a:spcBef>
              <a:spcAft>
                <a:spcPts val="0"/>
              </a:spcAft>
              <a:buClr>
                <a:schemeClr val="dk1"/>
              </a:buClr>
              <a:buSzPts val="2700"/>
              <a:buFont typeface="Ubuntu Light"/>
              <a:buNone/>
              <a:defRPr sz="2700">
                <a:solidFill>
                  <a:schemeClr val="dk1"/>
                </a:solidFill>
                <a:latin typeface="Ubuntu Light"/>
                <a:ea typeface="Ubuntu Light"/>
                <a:cs typeface="Ubuntu Light"/>
                <a:sym typeface="Ubuntu Light"/>
              </a:defRPr>
            </a:lvl4pPr>
            <a:lvl5pPr lvl="4" rtl="0">
              <a:spcBef>
                <a:spcPts val="0"/>
              </a:spcBef>
              <a:spcAft>
                <a:spcPts val="0"/>
              </a:spcAft>
              <a:buClr>
                <a:schemeClr val="dk1"/>
              </a:buClr>
              <a:buSzPts val="2700"/>
              <a:buFont typeface="Ubuntu Light"/>
              <a:buNone/>
              <a:defRPr sz="2700">
                <a:solidFill>
                  <a:schemeClr val="dk1"/>
                </a:solidFill>
                <a:latin typeface="Ubuntu Light"/>
                <a:ea typeface="Ubuntu Light"/>
                <a:cs typeface="Ubuntu Light"/>
                <a:sym typeface="Ubuntu Light"/>
              </a:defRPr>
            </a:lvl5pPr>
            <a:lvl6pPr lvl="5" rtl="0">
              <a:spcBef>
                <a:spcPts val="0"/>
              </a:spcBef>
              <a:spcAft>
                <a:spcPts val="0"/>
              </a:spcAft>
              <a:buClr>
                <a:schemeClr val="dk1"/>
              </a:buClr>
              <a:buSzPts val="2700"/>
              <a:buFont typeface="Ubuntu Light"/>
              <a:buNone/>
              <a:defRPr sz="2700">
                <a:solidFill>
                  <a:schemeClr val="dk1"/>
                </a:solidFill>
                <a:latin typeface="Ubuntu Light"/>
                <a:ea typeface="Ubuntu Light"/>
                <a:cs typeface="Ubuntu Light"/>
                <a:sym typeface="Ubuntu Light"/>
              </a:defRPr>
            </a:lvl6pPr>
            <a:lvl7pPr lvl="6" rtl="0">
              <a:spcBef>
                <a:spcPts val="0"/>
              </a:spcBef>
              <a:spcAft>
                <a:spcPts val="0"/>
              </a:spcAft>
              <a:buClr>
                <a:schemeClr val="dk1"/>
              </a:buClr>
              <a:buSzPts val="2700"/>
              <a:buFont typeface="Ubuntu Light"/>
              <a:buNone/>
              <a:defRPr sz="2700">
                <a:solidFill>
                  <a:schemeClr val="dk1"/>
                </a:solidFill>
                <a:latin typeface="Ubuntu Light"/>
                <a:ea typeface="Ubuntu Light"/>
                <a:cs typeface="Ubuntu Light"/>
                <a:sym typeface="Ubuntu Light"/>
              </a:defRPr>
            </a:lvl7pPr>
            <a:lvl8pPr lvl="7" rtl="0">
              <a:spcBef>
                <a:spcPts val="0"/>
              </a:spcBef>
              <a:spcAft>
                <a:spcPts val="0"/>
              </a:spcAft>
              <a:buClr>
                <a:schemeClr val="dk1"/>
              </a:buClr>
              <a:buSzPts val="2700"/>
              <a:buFont typeface="Ubuntu Light"/>
              <a:buNone/>
              <a:defRPr sz="2700">
                <a:solidFill>
                  <a:schemeClr val="dk1"/>
                </a:solidFill>
                <a:latin typeface="Ubuntu Light"/>
                <a:ea typeface="Ubuntu Light"/>
                <a:cs typeface="Ubuntu Light"/>
                <a:sym typeface="Ubuntu Light"/>
              </a:defRPr>
            </a:lvl8pPr>
            <a:lvl9pPr lvl="8" rtl="0">
              <a:spcBef>
                <a:spcPts val="0"/>
              </a:spcBef>
              <a:spcAft>
                <a:spcPts val="0"/>
              </a:spcAft>
              <a:buClr>
                <a:schemeClr val="dk1"/>
              </a:buClr>
              <a:buSzPts val="2700"/>
              <a:buFont typeface="Ubuntu Light"/>
              <a:buNone/>
              <a:defRPr sz="2700">
                <a:solidFill>
                  <a:schemeClr val="dk1"/>
                </a:solidFill>
                <a:latin typeface="Ubuntu Light"/>
                <a:ea typeface="Ubuntu Light"/>
                <a:cs typeface="Ubuntu Light"/>
                <a:sym typeface="Ubuntu Light"/>
              </a:defRPr>
            </a:lvl9pPr>
          </a:lstStyle>
          <a:p/>
        </p:txBody>
      </p:sp>
      <p:sp>
        <p:nvSpPr>
          <p:cNvPr id="265" name="Google Shape;265;p49"/>
          <p:cNvSpPr txBox="1"/>
          <p:nvPr>
            <p:ph idx="12" type="sldNum"/>
          </p:nvPr>
        </p:nvSpPr>
        <p:spPr>
          <a:xfrm>
            <a:off x="8472461" y="4816461"/>
            <a:ext cx="409800" cy="168600"/>
          </a:xfrm>
          <a:prstGeom prst="rect">
            <a:avLst/>
          </a:prstGeom>
        </p:spPr>
        <p:txBody>
          <a:bodyPr anchorCtr="0" anchor="t" bIns="0" lIns="0" spcFirstLastPara="1" rIns="0" wrap="square" tIns="0">
            <a:noAutofit/>
          </a:bodyPr>
          <a:lstStyle>
            <a:lvl1pPr lvl="0" rtl="0" algn="r">
              <a:buNone/>
              <a:defRPr sz="900">
                <a:latin typeface="Ubuntu Light"/>
                <a:ea typeface="Ubuntu Light"/>
                <a:cs typeface="Ubuntu Light"/>
                <a:sym typeface="Ubuntu Light"/>
              </a:defRPr>
            </a:lvl1pPr>
            <a:lvl2pPr lvl="1" rtl="0" algn="r">
              <a:buNone/>
              <a:defRPr sz="900">
                <a:latin typeface="Ubuntu Light"/>
                <a:ea typeface="Ubuntu Light"/>
                <a:cs typeface="Ubuntu Light"/>
                <a:sym typeface="Ubuntu Light"/>
              </a:defRPr>
            </a:lvl2pPr>
            <a:lvl3pPr lvl="2" rtl="0" algn="r">
              <a:buNone/>
              <a:defRPr sz="900">
                <a:latin typeface="Ubuntu Light"/>
                <a:ea typeface="Ubuntu Light"/>
                <a:cs typeface="Ubuntu Light"/>
                <a:sym typeface="Ubuntu Light"/>
              </a:defRPr>
            </a:lvl3pPr>
            <a:lvl4pPr lvl="3" rtl="0" algn="r">
              <a:buNone/>
              <a:defRPr sz="900">
                <a:latin typeface="Ubuntu Light"/>
                <a:ea typeface="Ubuntu Light"/>
                <a:cs typeface="Ubuntu Light"/>
                <a:sym typeface="Ubuntu Light"/>
              </a:defRPr>
            </a:lvl4pPr>
            <a:lvl5pPr lvl="4" rtl="0" algn="r">
              <a:buNone/>
              <a:defRPr sz="900">
                <a:latin typeface="Ubuntu Light"/>
                <a:ea typeface="Ubuntu Light"/>
                <a:cs typeface="Ubuntu Light"/>
                <a:sym typeface="Ubuntu Light"/>
              </a:defRPr>
            </a:lvl5pPr>
            <a:lvl6pPr lvl="5" rtl="0" algn="r">
              <a:buNone/>
              <a:defRPr sz="900">
                <a:latin typeface="Ubuntu Light"/>
                <a:ea typeface="Ubuntu Light"/>
                <a:cs typeface="Ubuntu Light"/>
                <a:sym typeface="Ubuntu Light"/>
              </a:defRPr>
            </a:lvl6pPr>
            <a:lvl7pPr lvl="6" rtl="0" algn="r">
              <a:buNone/>
              <a:defRPr sz="900">
                <a:latin typeface="Ubuntu Light"/>
                <a:ea typeface="Ubuntu Light"/>
                <a:cs typeface="Ubuntu Light"/>
                <a:sym typeface="Ubuntu Light"/>
              </a:defRPr>
            </a:lvl7pPr>
            <a:lvl8pPr lvl="7" rtl="0" algn="r">
              <a:buNone/>
              <a:defRPr sz="900">
                <a:latin typeface="Ubuntu Light"/>
                <a:ea typeface="Ubuntu Light"/>
                <a:cs typeface="Ubuntu Light"/>
                <a:sym typeface="Ubuntu Light"/>
              </a:defRPr>
            </a:lvl8pPr>
            <a:lvl9pPr lvl="8" rtl="0" algn="r">
              <a:buNone/>
              <a:defRPr sz="900">
                <a:latin typeface="Ubuntu Light"/>
                <a:ea typeface="Ubuntu Light"/>
                <a:cs typeface="Ubuntu Light"/>
                <a:sym typeface="Ubuntu Light"/>
              </a:defRPr>
            </a:lvl9pPr>
          </a:lstStyle>
          <a:p>
            <a:pPr indent="0" lvl="0" marL="0" rtl="0" algn="r">
              <a:spcBef>
                <a:spcPts val="0"/>
              </a:spcBef>
              <a:spcAft>
                <a:spcPts val="0"/>
              </a:spcAft>
              <a:buNone/>
            </a:pPr>
            <a:fld id="{00000000-1234-1234-1234-123412341234}" type="slidenum">
              <a:rPr lang="en"/>
              <a:t>‹#›</a:t>
            </a:fld>
            <a:endParaRPr/>
          </a:p>
        </p:txBody>
      </p:sp>
      <p:pic>
        <p:nvPicPr>
          <p:cNvPr id="266" name="Google Shape;266;p49"/>
          <p:cNvPicPr preferRelativeResize="0"/>
          <p:nvPr/>
        </p:nvPicPr>
        <p:blipFill rotWithShape="1">
          <a:blip r:embed="rId2">
            <a:alphaModFix/>
          </a:blip>
          <a:srcRect b="0" l="0" r="77176" t="0"/>
          <a:stretch/>
        </p:blipFill>
        <p:spPr>
          <a:xfrm>
            <a:off x="261241" y="0"/>
            <a:ext cx="481980" cy="762198"/>
          </a:xfrm>
          <a:prstGeom prst="rect">
            <a:avLst/>
          </a:prstGeom>
          <a:noFill/>
          <a:ln>
            <a:noFill/>
          </a:ln>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67" name="Shape 267"/>
        <p:cNvGrpSpPr/>
        <p:nvPr/>
      </p:nvGrpSpPr>
      <p:grpSpPr>
        <a:xfrm>
          <a:off x="0" y="0"/>
          <a:ext cx="0" cy="0"/>
          <a:chOff x="0" y="0"/>
          <a:chExt cx="0" cy="0"/>
        </a:xfrm>
      </p:grpSpPr>
      <p:sp>
        <p:nvSpPr>
          <p:cNvPr id="268" name="Google Shape;268;p50"/>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rtl="0" algn="ctr">
              <a:spcBef>
                <a:spcPts val="0"/>
              </a:spcBef>
              <a:spcAft>
                <a:spcPts val="0"/>
              </a:spcAft>
              <a:buSzPts val="5200"/>
              <a:buChar char="●"/>
              <a:defRPr sz="5200"/>
            </a:lvl1pPr>
            <a:lvl2pPr lvl="1" rtl="0" algn="ctr">
              <a:spcBef>
                <a:spcPts val="0"/>
              </a:spcBef>
              <a:spcAft>
                <a:spcPts val="0"/>
              </a:spcAft>
              <a:buSzPts val="5200"/>
              <a:buChar char="○"/>
              <a:defRPr sz="5200"/>
            </a:lvl2pPr>
            <a:lvl3pPr lvl="2" rtl="0" algn="ctr">
              <a:spcBef>
                <a:spcPts val="0"/>
              </a:spcBef>
              <a:spcAft>
                <a:spcPts val="0"/>
              </a:spcAft>
              <a:buSzPts val="5200"/>
              <a:buChar char="■"/>
              <a:defRPr sz="5200"/>
            </a:lvl3pPr>
            <a:lvl4pPr lvl="3" rtl="0" algn="ctr">
              <a:spcBef>
                <a:spcPts val="0"/>
              </a:spcBef>
              <a:spcAft>
                <a:spcPts val="0"/>
              </a:spcAft>
              <a:buSzPts val="5200"/>
              <a:buChar char="●"/>
              <a:defRPr sz="5200"/>
            </a:lvl4pPr>
            <a:lvl5pPr lvl="4" rtl="0" algn="ctr">
              <a:spcBef>
                <a:spcPts val="0"/>
              </a:spcBef>
              <a:spcAft>
                <a:spcPts val="0"/>
              </a:spcAft>
              <a:buSzPts val="5200"/>
              <a:buChar char="○"/>
              <a:defRPr sz="5200"/>
            </a:lvl5pPr>
            <a:lvl6pPr lvl="5" rtl="0" algn="ctr">
              <a:spcBef>
                <a:spcPts val="0"/>
              </a:spcBef>
              <a:spcAft>
                <a:spcPts val="0"/>
              </a:spcAft>
              <a:buSzPts val="5200"/>
              <a:buChar char="■"/>
              <a:defRPr sz="5200"/>
            </a:lvl6pPr>
            <a:lvl7pPr lvl="6" rtl="0" algn="ctr">
              <a:spcBef>
                <a:spcPts val="0"/>
              </a:spcBef>
              <a:spcAft>
                <a:spcPts val="0"/>
              </a:spcAft>
              <a:buSzPts val="5200"/>
              <a:buChar char="●"/>
              <a:defRPr sz="5200"/>
            </a:lvl7pPr>
            <a:lvl8pPr lvl="7" rtl="0" algn="ctr">
              <a:spcBef>
                <a:spcPts val="0"/>
              </a:spcBef>
              <a:spcAft>
                <a:spcPts val="0"/>
              </a:spcAft>
              <a:buSzPts val="5200"/>
              <a:buChar char="○"/>
              <a:defRPr sz="5200"/>
            </a:lvl8pPr>
            <a:lvl9pPr lvl="8" rtl="0" algn="ctr">
              <a:spcBef>
                <a:spcPts val="0"/>
              </a:spcBef>
              <a:spcAft>
                <a:spcPts val="0"/>
              </a:spcAft>
              <a:buSzPts val="5200"/>
              <a:buChar char="■"/>
              <a:defRPr sz="5200"/>
            </a:lvl9pPr>
          </a:lstStyle>
          <a:p/>
        </p:txBody>
      </p:sp>
      <p:sp>
        <p:nvSpPr>
          <p:cNvPr id="269" name="Google Shape;269;p50"/>
          <p:cNvSpPr txBox="1"/>
          <p:nvPr>
            <p:ph idx="1" type="subTitle"/>
          </p:nvPr>
        </p:nvSpPr>
        <p:spPr>
          <a:xfrm>
            <a:off x="311700" y="2834125"/>
            <a:ext cx="8520600" cy="7926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70" name="Google Shape;270;p50"/>
          <p:cNvSpPr txBox="1"/>
          <p:nvPr>
            <p:ph idx="12" type="sldNum"/>
          </p:nvPr>
        </p:nvSpPr>
        <p:spPr>
          <a:xfrm>
            <a:off x="8472458" y="4663217"/>
            <a:ext cx="548700" cy="393600"/>
          </a:xfrm>
          <a:prstGeom prst="rect">
            <a:avLst/>
          </a:prstGeom>
        </p:spPr>
        <p:txBody>
          <a:bodyPr anchorCtr="0" anchor="ctr" bIns="0" lIns="0" spcFirstLastPara="1" rIns="0" wrap="square" tIns="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 Light">
  <p:cSld name="TITLE_1">
    <p:spTree>
      <p:nvGrpSpPr>
        <p:cNvPr id="271" name="Shape 271"/>
        <p:cNvGrpSpPr/>
        <p:nvPr/>
      </p:nvGrpSpPr>
      <p:grpSpPr>
        <a:xfrm>
          <a:off x="0" y="0"/>
          <a:ext cx="0" cy="0"/>
          <a:chOff x="0" y="0"/>
          <a:chExt cx="0" cy="0"/>
        </a:xfrm>
      </p:grpSpPr>
      <p:sp>
        <p:nvSpPr>
          <p:cNvPr id="272" name="Google Shape;272;p51"/>
          <p:cNvSpPr/>
          <p:nvPr/>
        </p:nvSpPr>
        <p:spPr>
          <a:xfrm>
            <a:off x="3751274" y="-19090"/>
            <a:ext cx="5404975" cy="1732250"/>
          </a:xfrm>
          <a:custGeom>
            <a:rect b="b" l="l" r="r" t="t"/>
            <a:pathLst>
              <a:path extrusionOk="0" h="69290" w="216199">
                <a:moveTo>
                  <a:pt x="0" y="0"/>
                </a:moveTo>
                <a:lnTo>
                  <a:pt x="215998" y="420"/>
                </a:lnTo>
                <a:lnTo>
                  <a:pt x="216199" y="69290"/>
                </a:lnTo>
                <a:lnTo>
                  <a:pt x="111696" y="35970"/>
                </a:lnTo>
                <a:close/>
              </a:path>
            </a:pathLst>
          </a:custGeom>
          <a:gradFill>
            <a:gsLst>
              <a:gs pos="0">
                <a:srgbClr val="2C001E"/>
              </a:gs>
              <a:gs pos="20000">
                <a:srgbClr val="2C001E"/>
              </a:gs>
              <a:gs pos="61000">
                <a:srgbClr val="740946"/>
              </a:gs>
              <a:gs pos="100000">
                <a:srgbClr val="E9500E"/>
              </a:gs>
            </a:gsLst>
            <a:lin ang="18900732" scaled="0"/>
          </a:gradFill>
          <a:ln>
            <a:noFill/>
          </a:ln>
        </p:spPr>
      </p:sp>
      <p:sp>
        <p:nvSpPr>
          <p:cNvPr id="273" name="Google Shape;273;p51"/>
          <p:cNvSpPr txBox="1"/>
          <p:nvPr>
            <p:ph type="ctrTitle"/>
          </p:nvPr>
        </p:nvSpPr>
        <p:spPr>
          <a:xfrm>
            <a:off x="971250" y="1151086"/>
            <a:ext cx="7201500" cy="1828800"/>
          </a:xfrm>
          <a:prstGeom prst="rect">
            <a:avLst/>
          </a:prstGeom>
          <a:noFill/>
          <a:ln>
            <a:noFill/>
          </a:ln>
        </p:spPr>
        <p:txBody>
          <a:bodyPr anchorCtr="0" anchor="b" bIns="0" lIns="0" spcFirstLastPara="1" rIns="0" wrap="square" tIns="0">
            <a:noAutofit/>
          </a:bodyPr>
          <a:lstStyle>
            <a:lvl1pPr lvl="0" rtl="0">
              <a:lnSpc>
                <a:spcPct val="115000"/>
              </a:lnSpc>
              <a:spcBef>
                <a:spcPts val="0"/>
              </a:spcBef>
              <a:spcAft>
                <a:spcPts val="0"/>
              </a:spcAft>
              <a:buSzPts val="4400"/>
              <a:buFont typeface="Calibri"/>
              <a:buChar char="●"/>
              <a:defRPr sz="4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74" name="Google Shape;274;p51"/>
          <p:cNvSpPr txBox="1"/>
          <p:nvPr>
            <p:ph idx="1" type="subTitle"/>
          </p:nvPr>
        </p:nvSpPr>
        <p:spPr>
          <a:xfrm>
            <a:off x="1005400" y="2932562"/>
            <a:ext cx="6547800" cy="902700"/>
          </a:xfrm>
          <a:prstGeom prst="rect">
            <a:avLst/>
          </a:prstGeom>
          <a:noFill/>
          <a:ln>
            <a:noFill/>
          </a:ln>
        </p:spPr>
        <p:txBody>
          <a:bodyPr anchorCtr="0" anchor="t" bIns="0" lIns="0" spcFirstLastPara="1" rIns="0" wrap="square" tIns="0">
            <a:noAutofit/>
          </a:bodyPr>
          <a:lstStyle>
            <a:lvl1pPr lvl="0" rtl="0">
              <a:lnSpc>
                <a:spcPct val="115000"/>
              </a:lnSpc>
              <a:spcBef>
                <a:spcPts val="0"/>
              </a:spcBef>
              <a:spcAft>
                <a:spcPts val="0"/>
              </a:spcAft>
              <a:buNone/>
              <a:defRPr sz="1800">
                <a:solidFill>
                  <a:schemeClr val="accent5"/>
                </a:solidFill>
                <a:latin typeface="Ubuntu Light"/>
                <a:ea typeface="Ubuntu Light"/>
                <a:cs typeface="Ubuntu Light"/>
                <a:sym typeface="Ubuntu Light"/>
              </a:defRPr>
            </a:lvl1pPr>
            <a:lvl2pPr lvl="1" rtl="0">
              <a:lnSpc>
                <a:spcPct val="100000"/>
              </a:lnSpc>
              <a:spcBef>
                <a:spcPts val="0"/>
              </a:spcBef>
              <a:spcAft>
                <a:spcPts val="0"/>
              </a:spcAft>
              <a:buNone/>
              <a:defRPr sz="1800">
                <a:solidFill>
                  <a:schemeClr val="accent5"/>
                </a:solidFill>
                <a:latin typeface="Ubuntu Light"/>
                <a:ea typeface="Ubuntu Light"/>
                <a:cs typeface="Ubuntu Light"/>
                <a:sym typeface="Ubuntu Light"/>
              </a:defRPr>
            </a:lvl2pPr>
            <a:lvl3pPr lvl="2" rtl="0">
              <a:lnSpc>
                <a:spcPct val="100000"/>
              </a:lnSpc>
              <a:spcBef>
                <a:spcPts val="0"/>
              </a:spcBef>
              <a:spcAft>
                <a:spcPts val="0"/>
              </a:spcAft>
              <a:buNone/>
              <a:defRPr sz="1800">
                <a:solidFill>
                  <a:schemeClr val="accent5"/>
                </a:solidFill>
                <a:latin typeface="Ubuntu Light"/>
                <a:ea typeface="Ubuntu Light"/>
                <a:cs typeface="Ubuntu Light"/>
                <a:sym typeface="Ubuntu Light"/>
              </a:defRPr>
            </a:lvl3pPr>
            <a:lvl4pPr lvl="3" rtl="0">
              <a:lnSpc>
                <a:spcPct val="100000"/>
              </a:lnSpc>
              <a:spcBef>
                <a:spcPts val="0"/>
              </a:spcBef>
              <a:spcAft>
                <a:spcPts val="0"/>
              </a:spcAft>
              <a:buNone/>
              <a:defRPr sz="1800">
                <a:solidFill>
                  <a:schemeClr val="accent5"/>
                </a:solidFill>
                <a:latin typeface="Ubuntu Light"/>
                <a:ea typeface="Ubuntu Light"/>
                <a:cs typeface="Ubuntu Light"/>
                <a:sym typeface="Ubuntu Light"/>
              </a:defRPr>
            </a:lvl4pPr>
            <a:lvl5pPr lvl="4" rtl="0">
              <a:lnSpc>
                <a:spcPct val="100000"/>
              </a:lnSpc>
              <a:spcBef>
                <a:spcPts val="0"/>
              </a:spcBef>
              <a:spcAft>
                <a:spcPts val="0"/>
              </a:spcAft>
              <a:buNone/>
              <a:defRPr sz="1800">
                <a:solidFill>
                  <a:schemeClr val="accent5"/>
                </a:solidFill>
                <a:latin typeface="Ubuntu Light"/>
                <a:ea typeface="Ubuntu Light"/>
                <a:cs typeface="Ubuntu Light"/>
                <a:sym typeface="Ubuntu Light"/>
              </a:defRPr>
            </a:lvl5pPr>
            <a:lvl6pPr lvl="5" rtl="0">
              <a:lnSpc>
                <a:spcPct val="100000"/>
              </a:lnSpc>
              <a:spcBef>
                <a:spcPts val="0"/>
              </a:spcBef>
              <a:spcAft>
                <a:spcPts val="0"/>
              </a:spcAft>
              <a:buNone/>
              <a:defRPr sz="1800">
                <a:solidFill>
                  <a:schemeClr val="accent5"/>
                </a:solidFill>
                <a:latin typeface="Ubuntu Light"/>
                <a:ea typeface="Ubuntu Light"/>
                <a:cs typeface="Ubuntu Light"/>
                <a:sym typeface="Ubuntu Light"/>
              </a:defRPr>
            </a:lvl6pPr>
            <a:lvl7pPr lvl="6" rtl="0">
              <a:lnSpc>
                <a:spcPct val="100000"/>
              </a:lnSpc>
              <a:spcBef>
                <a:spcPts val="0"/>
              </a:spcBef>
              <a:spcAft>
                <a:spcPts val="0"/>
              </a:spcAft>
              <a:buNone/>
              <a:defRPr sz="1800">
                <a:solidFill>
                  <a:schemeClr val="accent5"/>
                </a:solidFill>
                <a:latin typeface="Ubuntu Light"/>
                <a:ea typeface="Ubuntu Light"/>
                <a:cs typeface="Ubuntu Light"/>
                <a:sym typeface="Ubuntu Light"/>
              </a:defRPr>
            </a:lvl7pPr>
            <a:lvl8pPr lvl="7" rtl="0">
              <a:lnSpc>
                <a:spcPct val="100000"/>
              </a:lnSpc>
              <a:spcBef>
                <a:spcPts val="0"/>
              </a:spcBef>
              <a:spcAft>
                <a:spcPts val="0"/>
              </a:spcAft>
              <a:buNone/>
              <a:defRPr sz="1800">
                <a:solidFill>
                  <a:schemeClr val="accent5"/>
                </a:solidFill>
                <a:latin typeface="Ubuntu Light"/>
                <a:ea typeface="Ubuntu Light"/>
                <a:cs typeface="Ubuntu Light"/>
                <a:sym typeface="Ubuntu Light"/>
              </a:defRPr>
            </a:lvl8pPr>
            <a:lvl9pPr lvl="8" rtl="0">
              <a:lnSpc>
                <a:spcPct val="100000"/>
              </a:lnSpc>
              <a:spcBef>
                <a:spcPts val="0"/>
              </a:spcBef>
              <a:spcAft>
                <a:spcPts val="0"/>
              </a:spcAft>
              <a:buNone/>
              <a:defRPr sz="1800">
                <a:solidFill>
                  <a:schemeClr val="accent5"/>
                </a:solidFill>
                <a:latin typeface="Ubuntu Light"/>
                <a:ea typeface="Ubuntu Light"/>
                <a:cs typeface="Ubuntu Light"/>
                <a:sym typeface="Ubuntu Light"/>
              </a:defRPr>
            </a:lvl9pPr>
          </a:lstStyle>
          <a:p/>
        </p:txBody>
      </p:sp>
      <p:sp>
        <p:nvSpPr>
          <p:cNvPr id="275" name="Google Shape;275;p51"/>
          <p:cNvSpPr/>
          <p:nvPr/>
        </p:nvSpPr>
        <p:spPr>
          <a:xfrm>
            <a:off x="6910050" y="0"/>
            <a:ext cx="2240000" cy="2536850"/>
          </a:xfrm>
          <a:custGeom>
            <a:rect b="b" l="l" r="r" t="t"/>
            <a:pathLst>
              <a:path extrusionOk="0" h="101474" w="89600">
                <a:moveTo>
                  <a:pt x="0" y="0"/>
                </a:moveTo>
                <a:lnTo>
                  <a:pt x="89600" y="146"/>
                </a:lnTo>
                <a:lnTo>
                  <a:pt x="89358" y="101474"/>
                </a:lnTo>
                <a:lnTo>
                  <a:pt x="34456" y="39757"/>
                </a:lnTo>
                <a:close/>
              </a:path>
            </a:pathLst>
          </a:custGeom>
          <a:solidFill>
            <a:srgbClr val="111111">
              <a:alpha val="6700"/>
            </a:srgbClr>
          </a:solidFill>
          <a:ln>
            <a:noFill/>
          </a:ln>
        </p:spPr>
      </p:sp>
      <p:sp>
        <p:nvSpPr>
          <p:cNvPr id="276" name="Google Shape;276;p51"/>
          <p:cNvSpPr/>
          <p:nvPr/>
        </p:nvSpPr>
        <p:spPr>
          <a:xfrm>
            <a:off x="2647100" y="-17750"/>
            <a:ext cx="6525300" cy="1182050"/>
          </a:xfrm>
          <a:custGeom>
            <a:rect b="b" l="l" r="r" t="t"/>
            <a:pathLst>
              <a:path extrusionOk="0" h="47282" w="261012">
                <a:moveTo>
                  <a:pt x="0" y="0"/>
                </a:moveTo>
                <a:lnTo>
                  <a:pt x="260633" y="1089"/>
                </a:lnTo>
                <a:lnTo>
                  <a:pt x="261012" y="47282"/>
                </a:lnTo>
                <a:lnTo>
                  <a:pt x="62987" y="12069"/>
                </a:lnTo>
                <a:close/>
              </a:path>
            </a:pathLst>
          </a:custGeom>
          <a:solidFill>
            <a:srgbClr val="772953">
              <a:alpha val="9800"/>
            </a:srgbClr>
          </a:solidFill>
          <a:ln>
            <a:noFill/>
          </a:ln>
        </p:spPr>
      </p:sp>
      <p:sp>
        <p:nvSpPr>
          <p:cNvPr id="277" name="Google Shape;277;p51"/>
          <p:cNvSpPr txBox="1"/>
          <p:nvPr>
            <p:ph idx="2" type="subTitle"/>
          </p:nvPr>
        </p:nvSpPr>
        <p:spPr>
          <a:xfrm>
            <a:off x="929046" y="4602076"/>
            <a:ext cx="3304200" cy="4026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000">
                <a:solidFill>
                  <a:schemeClr val="accent4"/>
                </a:solidFill>
                <a:latin typeface="Ubuntu Light"/>
                <a:ea typeface="Ubuntu Light"/>
                <a:cs typeface="Ubuntu Light"/>
                <a:sym typeface="Ubuntu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 Title, text">
  <p:cSld name="TITLE_1_2_1_1">
    <p:spTree>
      <p:nvGrpSpPr>
        <p:cNvPr id="21" name="Shape 21"/>
        <p:cNvGrpSpPr/>
        <p:nvPr/>
      </p:nvGrpSpPr>
      <p:grpSpPr>
        <a:xfrm>
          <a:off x="0" y="0"/>
          <a:ext cx="0" cy="0"/>
          <a:chOff x="0" y="0"/>
          <a:chExt cx="0" cy="0"/>
        </a:xfrm>
      </p:grpSpPr>
      <p:sp>
        <p:nvSpPr>
          <p:cNvPr id="22" name="Google Shape;22;p6"/>
          <p:cNvSpPr txBox="1"/>
          <p:nvPr>
            <p:ph type="title"/>
          </p:nvPr>
        </p:nvSpPr>
        <p:spPr>
          <a:xfrm>
            <a:off x="914400" y="265176"/>
            <a:ext cx="7912200" cy="4245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dk1"/>
              </a:buClr>
              <a:buSzPts val="3200"/>
              <a:buFont typeface="Ubuntu Light"/>
              <a:buNone/>
              <a:defRPr sz="3200">
                <a:solidFill>
                  <a:schemeClr val="dk1"/>
                </a:solidFill>
                <a:latin typeface="Ubuntu Light"/>
                <a:ea typeface="Ubuntu Light"/>
                <a:cs typeface="Ubuntu Light"/>
                <a:sym typeface="Ubuntu Light"/>
              </a:defRPr>
            </a:lvl1pPr>
            <a:lvl2pPr lvl="1" rtl="0">
              <a:spcBef>
                <a:spcPts val="0"/>
              </a:spcBef>
              <a:spcAft>
                <a:spcPts val="0"/>
              </a:spcAft>
              <a:buClr>
                <a:schemeClr val="dk1"/>
              </a:buClr>
              <a:buSzPts val="2700"/>
              <a:buFont typeface="Ubuntu Light"/>
              <a:buNone/>
              <a:defRPr sz="2700">
                <a:solidFill>
                  <a:schemeClr val="dk1"/>
                </a:solidFill>
                <a:latin typeface="Ubuntu Light"/>
                <a:ea typeface="Ubuntu Light"/>
                <a:cs typeface="Ubuntu Light"/>
                <a:sym typeface="Ubuntu Light"/>
              </a:defRPr>
            </a:lvl2pPr>
            <a:lvl3pPr lvl="2" rtl="0">
              <a:spcBef>
                <a:spcPts val="0"/>
              </a:spcBef>
              <a:spcAft>
                <a:spcPts val="0"/>
              </a:spcAft>
              <a:buClr>
                <a:schemeClr val="dk1"/>
              </a:buClr>
              <a:buSzPts val="2700"/>
              <a:buFont typeface="Ubuntu Light"/>
              <a:buNone/>
              <a:defRPr sz="2700">
                <a:solidFill>
                  <a:schemeClr val="dk1"/>
                </a:solidFill>
                <a:latin typeface="Ubuntu Light"/>
                <a:ea typeface="Ubuntu Light"/>
                <a:cs typeface="Ubuntu Light"/>
                <a:sym typeface="Ubuntu Light"/>
              </a:defRPr>
            </a:lvl3pPr>
            <a:lvl4pPr lvl="3" rtl="0">
              <a:spcBef>
                <a:spcPts val="0"/>
              </a:spcBef>
              <a:spcAft>
                <a:spcPts val="0"/>
              </a:spcAft>
              <a:buClr>
                <a:schemeClr val="dk1"/>
              </a:buClr>
              <a:buSzPts val="2700"/>
              <a:buFont typeface="Ubuntu Light"/>
              <a:buNone/>
              <a:defRPr sz="2700">
                <a:solidFill>
                  <a:schemeClr val="dk1"/>
                </a:solidFill>
                <a:latin typeface="Ubuntu Light"/>
                <a:ea typeface="Ubuntu Light"/>
                <a:cs typeface="Ubuntu Light"/>
                <a:sym typeface="Ubuntu Light"/>
              </a:defRPr>
            </a:lvl4pPr>
            <a:lvl5pPr lvl="4" rtl="0">
              <a:spcBef>
                <a:spcPts val="0"/>
              </a:spcBef>
              <a:spcAft>
                <a:spcPts val="0"/>
              </a:spcAft>
              <a:buClr>
                <a:schemeClr val="dk1"/>
              </a:buClr>
              <a:buSzPts val="2700"/>
              <a:buFont typeface="Ubuntu Light"/>
              <a:buNone/>
              <a:defRPr sz="2700">
                <a:solidFill>
                  <a:schemeClr val="dk1"/>
                </a:solidFill>
                <a:latin typeface="Ubuntu Light"/>
                <a:ea typeface="Ubuntu Light"/>
                <a:cs typeface="Ubuntu Light"/>
                <a:sym typeface="Ubuntu Light"/>
              </a:defRPr>
            </a:lvl5pPr>
            <a:lvl6pPr lvl="5" rtl="0">
              <a:spcBef>
                <a:spcPts val="0"/>
              </a:spcBef>
              <a:spcAft>
                <a:spcPts val="0"/>
              </a:spcAft>
              <a:buClr>
                <a:schemeClr val="dk1"/>
              </a:buClr>
              <a:buSzPts val="2700"/>
              <a:buFont typeface="Ubuntu Light"/>
              <a:buNone/>
              <a:defRPr sz="2700">
                <a:solidFill>
                  <a:schemeClr val="dk1"/>
                </a:solidFill>
                <a:latin typeface="Ubuntu Light"/>
                <a:ea typeface="Ubuntu Light"/>
                <a:cs typeface="Ubuntu Light"/>
                <a:sym typeface="Ubuntu Light"/>
              </a:defRPr>
            </a:lvl6pPr>
            <a:lvl7pPr lvl="6" rtl="0">
              <a:spcBef>
                <a:spcPts val="0"/>
              </a:spcBef>
              <a:spcAft>
                <a:spcPts val="0"/>
              </a:spcAft>
              <a:buClr>
                <a:schemeClr val="dk1"/>
              </a:buClr>
              <a:buSzPts val="2700"/>
              <a:buFont typeface="Ubuntu Light"/>
              <a:buNone/>
              <a:defRPr sz="2700">
                <a:solidFill>
                  <a:schemeClr val="dk1"/>
                </a:solidFill>
                <a:latin typeface="Ubuntu Light"/>
                <a:ea typeface="Ubuntu Light"/>
                <a:cs typeface="Ubuntu Light"/>
                <a:sym typeface="Ubuntu Light"/>
              </a:defRPr>
            </a:lvl7pPr>
            <a:lvl8pPr lvl="7" rtl="0">
              <a:spcBef>
                <a:spcPts val="0"/>
              </a:spcBef>
              <a:spcAft>
                <a:spcPts val="0"/>
              </a:spcAft>
              <a:buClr>
                <a:schemeClr val="dk1"/>
              </a:buClr>
              <a:buSzPts val="2700"/>
              <a:buFont typeface="Ubuntu Light"/>
              <a:buNone/>
              <a:defRPr sz="2700">
                <a:solidFill>
                  <a:schemeClr val="dk1"/>
                </a:solidFill>
                <a:latin typeface="Ubuntu Light"/>
                <a:ea typeface="Ubuntu Light"/>
                <a:cs typeface="Ubuntu Light"/>
                <a:sym typeface="Ubuntu Light"/>
              </a:defRPr>
            </a:lvl8pPr>
            <a:lvl9pPr lvl="8" rtl="0">
              <a:spcBef>
                <a:spcPts val="0"/>
              </a:spcBef>
              <a:spcAft>
                <a:spcPts val="0"/>
              </a:spcAft>
              <a:buClr>
                <a:schemeClr val="dk1"/>
              </a:buClr>
              <a:buSzPts val="2700"/>
              <a:buFont typeface="Ubuntu Light"/>
              <a:buNone/>
              <a:defRPr sz="2700">
                <a:solidFill>
                  <a:schemeClr val="dk1"/>
                </a:solidFill>
                <a:latin typeface="Ubuntu Light"/>
                <a:ea typeface="Ubuntu Light"/>
                <a:cs typeface="Ubuntu Light"/>
                <a:sym typeface="Ubuntu Light"/>
              </a:defRPr>
            </a:lvl9pPr>
          </a:lstStyle>
          <a:p/>
        </p:txBody>
      </p:sp>
      <p:sp>
        <p:nvSpPr>
          <p:cNvPr id="23" name="Google Shape;23;p6"/>
          <p:cNvSpPr txBox="1"/>
          <p:nvPr>
            <p:ph idx="12" type="sldNum"/>
          </p:nvPr>
        </p:nvSpPr>
        <p:spPr>
          <a:xfrm>
            <a:off x="8472461" y="4816461"/>
            <a:ext cx="409800" cy="168600"/>
          </a:xfrm>
          <a:prstGeom prst="rect">
            <a:avLst/>
          </a:prstGeom>
        </p:spPr>
        <p:txBody>
          <a:bodyPr anchorCtr="0" anchor="t" bIns="0" lIns="0" spcFirstLastPara="1" rIns="0" wrap="square" tIns="0">
            <a:noAutofit/>
          </a:bodyPr>
          <a:lstStyle>
            <a:lvl1pPr lvl="0" rtl="0" algn="r">
              <a:buNone/>
              <a:defRPr sz="800">
                <a:latin typeface="Ubuntu Light"/>
                <a:ea typeface="Ubuntu Light"/>
                <a:cs typeface="Ubuntu Light"/>
                <a:sym typeface="Ubuntu Light"/>
              </a:defRPr>
            </a:lvl1pPr>
            <a:lvl2pPr lvl="1" rtl="0" algn="r">
              <a:buNone/>
              <a:defRPr sz="800">
                <a:latin typeface="Ubuntu Light"/>
                <a:ea typeface="Ubuntu Light"/>
                <a:cs typeface="Ubuntu Light"/>
                <a:sym typeface="Ubuntu Light"/>
              </a:defRPr>
            </a:lvl2pPr>
            <a:lvl3pPr lvl="2" rtl="0" algn="r">
              <a:buNone/>
              <a:defRPr sz="800">
                <a:latin typeface="Ubuntu Light"/>
                <a:ea typeface="Ubuntu Light"/>
                <a:cs typeface="Ubuntu Light"/>
                <a:sym typeface="Ubuntu Light"/>
              </a:defRPr>
            </a:lvl3pPr>
            <a:lvl4pPr lvl="3" rtl="0" algn="r">
              <a:buNone/>
              <a:defRPr sz="800">
                <a:latin typeface="Ubuntu Light"/>
                <a:ea typeface="Ubuntu Light"/>
                <a:cs typeface="Ubuntu Light"/>
                <a:sym typeface="Ubuntu Light"/>
              </a:defRPr>
            </a:lvl4pPr>
            <a:lvl5pPr lvl="4" rtl="0" algn="r">
              <a:buNone/>
              <a:defRPr sz="800">
                <a:latin typeface="Ubuntu Light"/>
                <a:ea typeface="Ubuntu Light"/>
                <a:cs typeface="Ubuntu Light"/>
                <a:sym typeface="Ubuntu Light"/>
              </a:defRPr>
            </a:lvl5pPr>
            <a:lvl6pPr lvl="5" rtl="0" algn="r">
              <a:buNone/>
              <a:defRPr sz="800">
                <a:latin typeface="Ubuntu Light"/>
                <a:ea typeface="Ubuntu Light"/>
                <a:cs typeface="Ubuntu Light"/>
                <a:sym typeface="Ubuntu Light"/>
              </a:defRPr>
            </a:lvl6pPr>
            <a:lvl7pPr lvl="6" rtl="0" algn="r">
              <a:buNone/>
              <a:defRPr sz="800">
                <a:latin typeface="Ubuntu Light"/>
                <a:ea typeface="Ubuntu Light"/>
                <a:cs typeface="Ubuntu Light"/>
                <a:sym typeface="Ubuntu Light"/>
              </a:defRPr>
            </a:lvl7pPr>
            <a:lvl8pPr lvl="7" rtl="0" algn="r">
              <a:buNone/>
              <a:defRPr sz="800">
                <a:latin typeface="Ubuntu Light"/>
                <a:ea typeface="Ubuntu Light"/>
                <a:cs typeface="Ubuntu Light"/>
                <a:sym typeface="Ubuntu Light"/>
              </a:defRPr>
            </a:lvl8pPr>
            <a:lvl9pPr lvl="8" rtl="0" algn="r">
              <a:buNone/>
              <a:defRPr sz="800">
                <a:latin typeface="Ubuntu Light"/>
                <a:ea typeface="Ubuntu Light"/>
                <a:cs typeface="Ubuntu Light"/>
                <a:sym typeface="Ubuntu Light"/>
              </a:defRPr>
            </a:lvl9pPr>
          </a:lstStyle>
          <a:p>
            <a:pPr indent="0" lvl="0" marL="0" rtl="0" algn="r">
              <a:spcBef>
                <a:spcPts val="0"/>
              </a:spcBef>
              <a:spcAft>
                <a:spcPts val="0"/>
              </a:spcAft>
              <a:buNone/>
            </a:pPr>
            <a:fld id="{00000000-1234-1234-1234-123412341234}" type="slidenum">
              <a:rPr lang="en"/>
              <a:t>‹#›</a:t>
            </a:fld>
            <a:endParaRPr>
              <a:latin typeface="Ubuntu"/>
              <a:ea typeface="Ubuntu"/>
              <a:cs typeface="Ubuntu"/>
              <a:sym typeface="Ubuntu"/>
            </a:endParaRPr>
          </a:p>
        </p:txBody>
      </p:sp>
      <p:sp>
        <p:nvSpPr>
          <p:cNvPr id="24" name="Google Shape;24;p6"/>
          <p:cNvSpPr txBox="1"/>
          <p:nvPr/>
        </p:nvSpPr>
        <p:spPr>
          <a:xfrm>
            <a:off x="264506" y="4816461"/>
            <a:ext cx="1254000" cy="1686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en" sz="800">
                <a:solidFill>
                  <a:srgbClr val="7F7F7F"/>
                </a:solidFill>
                <a:latin typeface="Ubuntu"/>
                <a:ea typeface="Ubuntu"/>
                <a:cs typeface="Ubuntu"/>
                <a:sym typeface="Ubuntu"/>
              </a:rPr>
              <a:t>Confidential</a:t>
            </a:r>
            <a:endParaRPr b="1" sz="800">
              <a:solidFill>
                <a:srgbClr val="7F7F7F"/>
              </a:solidFill>
              <a:latin typeface="Ubuntu"/>
              <a:ea typeface="Ubuntu"/>
              <a:cs typeface="Ubuntu"/>
              <a:sym typeface="Ubuntu"/>
            </a:endParaRPr>
          </a:p>
        </p:txBody>
      </p:sp>
      <p:sp>
        <p:nvSpPr>
          <p:cNvPr id="25" name="Google Shape;25;p6"/>
          <p:cNvSpPr txBox="1"/>
          <p:nvPr>
            <p:ph idx="1" type="body"/>
          </p:nvPr>
        </p:nvSpPr>
        <p:spPr>
          <a:xfrm>
            <a:off x="761227" y="1828800"/>
            <a:ext cx="6086100" cy="1955700"/>
          </a:xfrm>
          <a:prstGeom prst="rect">
            <a:avLst/>
          </a:prstGeom>
          <a:noFill/>
          <a:ln>
            <a:noFill/>
          </a:ln>
        </p:spPr>
        <p:txBody>
          <a:bodyPr anchorCtr="0" anchor="t" bIns="0" lIns="0" spcFirstLastPara="1" rIns="0" wrap="square" tIns="0">
            <a:noAutofit/>
          </a:bodyPr>
          <a:lstStyle>
            <a:lvl1pPr indent="-292100" lvl="0" marL="457200" rtl="0">
              <a:lnSpc>
                <a:spcPct val="150000"/>
              </a:lnSpc>
              <a:spcBef>
                <a:spcPts val="0"/>
              </a:spcBef>
              <a:spcAft>
                <a:spcPts val="0"/>
              </a:spcAft>
              <a:buSzPts val="1000"/>
              <a:buFont typeface="Ubuntu"/>
              <a:buChar char="●"/>
              <a:defRPr sz="1000">
                <a:latin typeface="Ubuntu"/>
                <a:ea typeface="Ubuntu"/>
                <a:cs typeface="Ubuntu"/>
                <a:sym typeface="Ubuntu"/>
              </a:defRPr>
            </a:lvl1pPr>
            <a:lvl2pPr indent="-292100" lvl="1" marL="914400" rtl="0">
              <a:lnSpc>
                <a:spcPct val="150000"/>
              </a:lnSpc>
              <a:spcBef>
                <a:spcPts val="0"/>
              </a:spcBef>
              <a:spcAft>
                <a:spcPts val="0"/>
              </a:spcAft>
              <a:buSzPts val="1000"/>
              <a:buFont typeface="Ubuntu"/>
              <a:buChar char="○"/>
              <a:defRPr sz="1000">
                <a:latin typeface="Ubuntu"/>
                <a:ea typeface="Ubuntu"/>
                <a:cs typeface="Ubuntu"/>
                <a:sym typeface="Ubuntu"/>
              </a:defRPr>
            </a:lvl2pPr>
            <a:lvl3pPr indent="-292100" lvl="2" marL="1371600" rtl="0">
              <a:lnSpc>
                <a:spcPct val="150000"/>
              </a:lnSpc>
              <a:spcBef>
                <a:spcPts val="0"/>
              </a:spcBef>
              <a:spcAft>
                <a:spcPts val="0"/>
              </a:spcAft>
              <a:buSzPts val="1000"/>
              <a:buFont typeface="Ubuntu"/>
              <a:buChar char="■"/>
              <a:defRPr sz="1000">
                <a:latin typeface="Ubuntu"/>
                <a:ea typeface="Ubuntu"/>
                <a:cs typeface="Ubuntu"/>
                <a:sym typeface="Ubuntu"/>
              </a:defRPr>
            </a:lvl3pPr>
            <a:lvl4pPr indent="-292100" lvl="3" marL="1828800" rtl="0">
              <a:lnSpc>
                <a:spcPct val="150000"/>
              </a:lnSpc>
              <a:spcBef>
                <a:spcPts val="0"/>
              </a:spcBef>
              <a:spcAft>
                <a:spcPts val="0"/>
              </a:spcAft>
              <a:buSzPts val="1000"/>
              <a:buFont typeface="Ubuntu"/>
              <a:buChar char="●"/>
              <a:defRPr sz="1000">
                <a:latin typeface="Ubuntu"/>
                <a:ea typeface="Ubuntu"/>
                <a:cs typeface="Ubuntu"/>
                <a:sym typeface="Ubuntu"/>
              </a:defRPr>
            </a:lvl4pPr>
            <a:lvl5pPr indent="-292100" lvl="4" marL="2286000" rtl="0">
              <a:lnSpc>
                <a:spcPct val="150000"/>
              </a:lnSpc>
              <a:spcBef>
                <a:spcPts val="0"/>
              </a:spcBef>
              <a:spcAft>
                <a:spcPts val="0"/>
              </a:spcAft>
              <a:buSzPts val="1000"/>
              <a:buFont typeface="Ubuntu"/>
              <a:buChar char="○"/>
              <a:defRPr sz="1000">
                <a:latin typeface="Ubuntu"/>
                <a:ea typeface="Ubuntu"/>
                <a:cs typeface="Ubuntu"/>
                <a:sym typeface="Ubuntu"/>
              </a:defRPr>
            </a:lvl5pPr>
            <a:lvl6pPr indent="-292100" lvl="5" marL="2743200" rtl="0">
              <a:lnSpc>
                <a:spcPct val="150000"/>
              </a:lnSpc>
              <a:spcBef>
                <a:spcPts val="0"/>
              </a:spcBef>
              <a:spcAft>
                <a:spcPts val="0"/>
              </a:spcAft>
              <a:buSzPts val="1000"/>
              <a:buFont typeface="Ubuntu"/>
              <a:buChar char="■"/>
              <a:defRPr sz="1000">
                <a:latin typeface="Ubuntu"/>
                <a:ea typeface="Ubuntu"/>
                <a:cs typeface="Ubuntu"/>
                <a:sym typeface="Ubuntu"/>
              </a:defRPr>
            </a:lvl6pPr>
            <a:lvl7pPr indent="-292100" lvl="6" marL="3200400" rtl="0">
              <a:lnSpc>
                <a:spcPct val="150000"/>
              </a:lnSpc>
              <a:spcBef>
                <a:spcPts val="0"/>
              </a:spcBef>
              <a:spcAft>
                <a:spcPts val="0"/>
              </a:spcAft>
              <a:buSzPts val="1000"/>
              <a:buFont typeface="Ubuntu"/>
              <a:buChar char="●"/>
              <a:defRPr sz="1000">
                <a:latin typeface="Ubuntu"/>
                <a:ea typeface="Ubuntu"/>
                <a:cs typeface="Ubuntu"/>
                <a:sym typeface="Ubuntu"/>
              </a:defRPr>
            </a:lvl7pPr>
            <a:lvl8pPr indent="-292100" lvl="7" marL="3657600" rtl="0">
              <a:lnSpc>
                <a:spcPct val="150000"/>
              </a:lnSpc>
              <a:spcBef>
                <a:spcPts val="0"/>
              </a:spcBef>
              <a:spcAft>
                <a:spcPts val="0"/>
              </a:spcAft>
              <a:buSzPts val="1000"/>
              <a:buFont typeface="Ubuntu"/>
              <a:buChar char="○"/>
              <a:defRPr sz="1000">
                <a:latin typeface="Ubuntu"/>
                <a:ea typeface="Ubuntu"/>
                <a:cs typeface="Ubuntu"/>
                <a:sym typeface="Ubuntu"/>
              </a:defRPr>
            </a:lvl8pPr>
            <a:lvl9pPr indent="-292100" lvl="8" marL="4114800" rtl="0">
              <a:lnSpc>
                <a:spcPct val="150000"/>
              </a:lnSpc>
              <a:spcBef>
                <a:spcPts val="0"/>
              </a:spcBef>
              <a:spcAft>
                <a:spcPts val="0"/>
              </a:spcAft>
              <a:buSzPts val="1000"/>
              <a:buFont typeface="Ubuntu"/>
              <a:buChar char="■"/>
              <a:defRPr sz="1000">
                <a:latin typeface="Ubuntu"/>
                <a:ea typeface="Ubuntu"/>
                <a:cs typeface="Ubuntu"/>
                <a:sym typeface="Ubuntu"/>
              </a:defRPr>
            </a:lvl9pPr>
          </a:lstStyle>
          <a:p/>
        </p:txBody>
      </p:sp>
      <p:cxnSp>
        <p:nvCxnSpPr>
          <p:cNvPr id="26" name="Google Shape;26;p6"/>
          <p:cNvCxnSpPr/>
          <p:nvPr/>
        </p:nvCxnSpPr>
        <p:spPr>
          <a:xfrm>
            <a:off x="258610" y="4725983"/>
            <a:ext cx="8624700" cy="0"/>
          </a:xfrm>
          <a:prstGeom prst="straightConnector1">
            <a:avLst/>
          </a:prstGeom>
          <a:noFill/>
          <a:ln cap="flat" cmpd="sng" w="9525">
            <a:solidFill>
              <a:schemeClr val="accent6"/>
            </a:solidFill>
            <a:prstDash val="solid"/>
            <a:round/>
            <a:headEnd len="med" w="med" type="none"/>
            <a:tailEnd len="med" w="med" type="none"/>
          </a:ln>
        </p:spPr>
      </p:cxnSp>
    </p:spTree>
  </p:cSld>
  <p:clrMapOvr>
    <a:masterClrMapping/>
  </p:clrMapOvr>
  <p:extLst>
    <p:ext uri="{DCECCB84-F9BA-43D5-87BE-67443E8EF086}">
      <p15:sldGuideLst>
        <p15:guide id="1" orient="horz" pos="3099">
          <p15:clr>
            <a:srgbClr val="FA7B17"/>
          </p15:clr>
        </p15:guide>
      </p15:sldGuideLst>
    </p:ext>
  </p:extLst>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 Title, subtitle">
  <p:cSld name="TITLE_1_1">
    <p:spTree>
      <p:nvGrpSpPr>
        <p:cNvPr id="27" name="Shape 27"/>
        <p:cNvGrpSpPr/>
        <p:nvPr/>
      </p:nvGrpSpPr>
      <p:grpSpPr>
        <a:xfrm>
          <a:off x="0" y="0"/>
          <a:ext cx="0" cy="0"/>
          <a:chOff x="0" y="0"/>
          <a:chExt cx="0" cy="0"/>
        </a:xfrm>
      </p:grpSpPr>
      <p:sp>
        <p:nvSpPr>
          <p:cNvPr id="28" name="Google Shape;28;p7"/>
          <p:cNvSpPr txBox="1"/>
          <p:nvPr>
            <p:ph type="title"/>
          </p:nvPr>
        </p:nvSpPr>
        <p:spPr>
          <a:xfrm>
            <a:off x="914400" y="265176"/>
            <a:ext cx="7912200" cy="4245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dk1"/>
              </a:buClr>
              <a:buSzPts val="3200"/>
              <a:buFont typeface="Ubuntu Light"/>
              <a:buNone/>
              <a:defRPr sz="3200">
                <a:solidFill>
                  <a:schemeClr val="dk1"/>
                </a:solidFill>
                <a:latin typeface="Ubuntu Light"/>
                <a:ea typeface="Ubuntu Light"/>
                <a:cs typeface="Ubuntu Light"/>
                <a:sym typeface="Ubuntu Light"/>
              </a:defRPr>
            </a:lvl1pPr>
            <a:lvl2pPr lvl="1" rtl="0">
              <a:spcBef>
                <a:spcPts val="0"/>
              </a:spcBef>
              <a:spcAft>
                <a:spcPts val="0"/>
              </a:spcAft>
              <a:buClr>
                <a:schemeClr val="dk1"/>
              </a:buClr>
              <a:buSzPts val="3200"/>
              <a:buFont typeface="Ubuntu Light"/>
              <a:buNone/>
              <a:defRPr sz="3200">
                <a:solidFill>
                  <a:schemeClr val="dk1"/>
                </a:solidFill>
                <a:latin typeface="Ubuntu Light"/>
                <a:ea typeface="Ubuntu Light"/>
                <a:cs typeface="Ubuntu Light"/>
                <a:sym typeface="Ubuntu Light"/>
              </a:defRPr>
            </a:lvl2pPr>
            <a:lvl3pPr lvl="2" rtl="0">
              <a:spcBef>
                <a:spcPts val="0"/>
              </a:spcBef>
              <a:spcAft>
                <a:spcPts val="0"/>
              </a:spcAft>
              <a:buClr>
                <a:schemeClr val="dk1"/>
              </a:buClr>
              <a:buSzPts val="3200"/>
              <a:buFont typeface="Ubuntu Light"/>
              <a:buNone/>
              <a:defRPr sz="3200">
                <a:solidFill>
                  <a:schemeClr val="dk1"/>
                </a:solidFill>
                <a:latin typeface="Ubuntu Light"/>
                <a:ea typeface="Ubuntu Light"/>
                <a:cs typeface="Ubuntu Light"/>
                <a:sym typeface="Ubuntu Light"/>
              </a:defRPr>
            </a:lvl3pPr>
            <a:lvl4pPr lvl="3" rtl="0">
              <a:spcBef>
                <a:spcPts val="0"/>
              </a:spcBef>
              <a:spcAft>
                <a:spcPts val="0"/>
              </a:spcAft>
              <a:buClr>
                <a:schemeClr val="dk1"/>
              </a:buClr>
              <a:buSzPts val="3200"/>
              <a:buFont typeface="Ubuntu Light"/>
              <a:buNone/>
              <a:defRPr sz="3200">
                <a:solidFill>
                  <a:schemeClr val="dk1"/>
                </a:solidFill>
                <a:latin typeface="Ubuntu Light"/>
                <a:ea typeface="Ubuntu Light"/>
                <a:cs typeface="Ubuntu Light"/>
                <a:sym typeface="Ubuntu Light"/>
              </a:defRPr>
            </a:lvl4pPr>
            <a:lvl5pPr lvl="4" rtl="0">
              <a:spcBef>
                <a:spcPts val="0"/>
              </a:spcBef>
              <a:spcAft>
                <a:spcPts val="0"/>
              </a:spcAft>
              <a:buClr>
                <a:schemeClr val="dk1"/>
              </a:buClr>
              <a:buSzPts val="3200"/>
              <a:buFont typeface="Ubuntu Light"/>
              <a:buNone/>
              <a:defRPr sz="3200">
                <a:solidFill>
                  <a:schemeClr val="dk1"/>
                </a:solidFill>
                <a:latin typeface="Ubuntu Light"/>
                <a:ea typeface="Ubuntu Light"/>
                <a:cs typeface="Ubuntu Light"/>
                <a:sym typeface="Ubuntu Light"/>
              </a:defRPr>
            </a:lvl5pPr>
            <a:lvl6pPr lvl="5" rtl="0">
              <a:spcBef>
                <a:spcPts val="0"/>
              </a:spcBef>
              <a:spcAft>
                <a:spcPts val="0"/>
              </a:spcAft>
              <a:buClr>
                <a:schemeClr val="dk1"/>
              </a:buClr>
              <a:buSzPts val="3200"/>
              <a:buFont typeface="Ubuntu Light"/>
              <a:buNone/>
              <a:defRPr sz="3200">
                <a:solidFill>
                  <a:schemeClr val="dk1"/>
                </a:solidFill>
                <a:latin typeface="Ubuntu Light"/>
                <a:ea typeface="Ubuntu Light"/>
                <a:cs typeface="Ubuntu Light"/>
                <a:sym typeface="Ubuntu Light"/>
              </a:defRPr>
            </a:lvl6pPr>
            <a:lvl7pPr lvl="6" rtl="0">
              <a:spcBef>
                <a:spcPts val="0"/>
              </a:spcBef>
              <a:spcAft>
                <a:spcPts val="0"/>
              </a:spcAft>
              <a:buClr>
                <a:schemeClr val="dk1"/>
              </a:buClr>
              <a:buSzPts val="3200"/>
              <a:buFont typeface="Ubuntu Light"/>
              <a:buNone/>
              <a:defRPr sz="3200">
                <a:solidFill>
                  <a:schemeClr val="dk1"/>
                </a:solidFill>
                <a:latin typeface="Ubuntu Light"/>
                <a:ea typeface="Ubuntu Light"/>
                <a:cs typeface="Ubuntu Light"/>
                <a:sym typeface="Ubuntu Light"/>
              </a:defRPr>
            </a:lvl7pPr>
            <a:lvl8pPr lvl="7" rtl="0">
              <a:spcBef>
                <a:spcPts val="0"/>
              </a:spcBef>
              <a:spcAft>
                <a:spcPts val="0"/>
              </a:spcAft>
              <a:buClr>
                <a:schemeClr val="dk1"/>
              </a:buClr>
              <a:buSzPts val="3200"/>
              <a:buFont typeface="Ubuntu Light"/>
              <a:buNone/>
              <a:defRPr sz="3200">
                <a:solidFill>
                  <a:schemeClr val="dk1"/>
                </a:solidFill>
                <a:latin typeface="Ubuntu Light"/>
                <a:ea typeface="Ubuntu Light"/>
                <a:cs typeface="Ubuntu Light"/>
                <a:sym typeface="Ubuntu Light"/>
              </a:defRPr>
            </a:lvl8pPr>
            <a:lvl9pPr lvl="8" rtl="0">
              <a:spcBef>
                <a:spcPts val="0"/>
              </a:spcBef>
              <a:spcAft>
                <a:spcPts val="0"/>
              </a:spcAft>
              <a:buClr>
                <a:schemeClr val="dk1"/>
              </a:buClr>
              <a:buSzPts val="3200"/>
              <a:buFont typeface="Ubuntu Light"/>
              <a:buNone/>
              <a:defRPr sz="3200">
                <a:solidFill>
                  <a:schemeClr val="dk1"/>
                </a:solidFill>
                <a:latin typeface="Ubuntu Light"/>
                <a:ea typeface="Ubuntu Light"/>
                <a:cs typeface="Ubuntu Light"/>
                <a:sym typeface="Ubuntu Light"/>
              </a:defRPr>
            </a:lvl9pPr>
          </a:lstStyle>
          <a:p/>
        </p:txBody>
      </p:sp>
      <p:sp>
        <p:nvSpPr>
          <p:cNvPr id="29" name="Google Shape;29;p7"/>
          <p:cNvSpPr txBox="1"/>
          <p:nvPr>
            <p:ph idx="1" type="subTitle"/>
          </p:nvPr>
        </p:nvSpPr>
        <p:spPr>
          <a:xfrm>
            <a:off x="914400" y="868680"/>
            <a:ext cx="5069100" cy="9519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dk2"/>
              </a:buClr>
              <a:buSzPts val="1600"/>
              <a:buFont typeface="Ubuntu Light"/>
              <a:buNone/>
              <a:defRPr sz="1600">
                <a:solidFill>
                  <a:schemeClr val="dk2"/>
                </a:solidFill>
                <a:latin typeface="Ubuntu Light"/>
                <a:ea typeface="Ubuntu Light"/>
                <a:cs typeface="Ubuntu Light"/>
                <a:sym typeface="Ubuntu Light"/>
              </a:defRPr>
            </a:lvl1pPr>
            <a:lvl2pPr lvl="1" rtl="0">
              <a:spcBef>
                <a:spcPts val="0"/>
              </a:spcBef>
              <a:spcAft>
                <a:spcPts val="0"/>
              </a:spcAft>
              <a:buSzPts val="1600"/>
              <a:buFont typeface="Ubuntu Light"/>
              <a:buNone/>
              <a:defRPr sz="1600">
                <a:latin typeface="Ubuntu Light"/>
                <a:ea typeface="Ubuntu Light"/>
                <a:cs typeface="Ubuntu Light"/>
                <a:sym typeface="Ubuntu Light"/>
              </a:defRPr>
            </a:lvl2pPr>
            <a:lvl3pPr lvl="2" rtl="0">
              <a:spcBef>
                <a:spcPts val="0"/>
              </a:spcBef>
              <a:spcAft>
                <a:spcPts val="0"/>
              </a:spcAft>
              <a:buSzPts val="1600"/>
              <a:buFont typeface="Ubuntu Light"/>
              <a:buNone/>
              <a:defRPr sz="1600">
                <a:latin typeface="Ubuntu Light"/>
                <a:ea typeface="Ubuntu Light"/>
                <a:cs typeface="Ubuntu Light"/>
                <a:sym typeface="Ubuntu Light"/>
              </a:defRPr>
            </a:lvl3pPr>
            <a:lvl4pPr lvl="3" rtl="0">
              <a:spcBef>
                <a:spcPts val="0"/>
              </a:spcBef>
              <a:spcAft>
                <a:spcPts val="0"/>
              </a:spcAft>
              <a:buSzPts val="1600"/>
              <a:buFont typeface="Ubuntu Light"/>
              <a:buNone/>
              <a:defRPr sz="1600">
                <a:latin typeface="Ubuntu Light"/>
                <a:ea typeface="Ubuntu Light"/>
                <a:cs typeface="Ubuntu Light"/>
                <a:sym typeface="Ubuntu Light"/>
              </a:defRPr>
            </a:lvl4pPr>
            <a:lvl5pPr lvl="4" rtl="0">
              <a:spcBef>
                <a:spcPts val="0"/>
              </a:spcBef>
              <a:spcAft>
                <a:spcPts val="0"/>
              </a:spcAft>
              <a:buSzPts val="1600"/>
              <a:buFont typeface="Ubuntu Light"/>
              <a:buNone/>
              <a:defRPr sz="1600">
                <a:latin typeface="Ubuntu Light"/>
                <a:ea typeface="Ubuntu Light"/>
                <a:cs typeface="Ubuntu Light"/>
                <a:sym typeface="Ubuntu Light"/>
              </a:defRPr>
            </a:lvl5pPr>
            <a:lvl6pPr lvl="5" rtl="0">
              <a:spcBef>
                <a:spcPts val="0"/>
              </a:spcBef>
              <a:spcAft>
                <a:spcPts val="0"/>
              </a:spcAft>
              <a:buSzPts val="1600"/>
              <a:buFont typeface="Ubuntu Light"/>
              <a:buNone/>
              <a:defRPr sz="1600">
                <a:latin typeface="Ubuntu Light"/>
                <a:ea typeface="Ubuntu Light"/>
                <a:cs typeface="Ubuntu Light"/>
                <a:sym typeface="Ubuntu Light"/>
              </a:defRPr>
            </a:lvl6pPr>
            <a:lvl7pPr lvl="6" rtl="0">
              <a:spcBef>
                <a:spcPts val="0"/>
              </a:spcBef>
              <a:spcAft>
                <a:spcPts val="0"/>
              </a:spcAft>
              <a:buSzPts val="1600"/>
              <a:buFont typeface="Ubuntu Light"/>
              <a:buNone/>
              <a:defRPr sz="1600">
                <a:latin typeface="Ubuntu Light"/>
                <a:ea typeface="Ubuntu Light"/>
                <a:cs typeface="Ubuntu Light"/>
                <a:sym typeface="Ubuntu Light"/>
              </a:defRPr>
            </a:lvl7pPr>
            <a:lvl8pPr lvl="7" rtl="0">
              <a:spcBef>
                <a:spcPts val="0"/>
              </a:spcBef>
              <a:spcAft>
                <a:spcPts val="0"/>
              </a:spcAft>
              <a:buSzPts val="1600"/>
              <a:buFont typeface="Ubuntu Light"/>
              <a:buNone/>
              <a:defRPr sz="1600">
                <a:latin typeface="Ubuntu Light"/>
                <a:ea typeface="Ubuntu Light"/>
                <a:cs typeface="Ubuntu Light"/>
                <a:sym typeface="Ubuntu Light"/>
              </a:defRPr>
            </a:lvl8pPr>
            <a:lvl9pPr lvl="8" rtl="0">
              <a:spcBef>
                <a:spcPts val="0"/>
              </a:spcBef>
              <a:spcAft>
                <a:spcPts val="0"/>
              </a:spcAft>
              <a:buSzPts val="1600"/>
              <a:buFont typeface="Ubuntu Light"/>
              <a:buNone/>
              <a:defRPr sz="1600">
                <a:latin typeface="Ubuntu Light"/>
                <a:ea typeface="Ubuntu Light"/>
                <a:cs typeface="Ubuntu Light"/>
                <a:sym typeface="Ubuntu Light"/>
              </a:defRPr>
            </a:lvl9pPr>
          </a:lstStyle>
          <a:p/>
        </p:txBody>
      </p:sp>
      <p:sp>
        <p:nvSpPr>
          <p:cNvPr id="30" name="Google Shape;30;p7"/>
          <p:cNvSpPr txBox="1"/>
          <p:nvPr>
            <p:ph idx="12" type="sldNum"/>
          </p:nvPr>
        </p:nvSpPr>
        <p:spPr>
          <a:xfrm>
            <a:off x="8472461" y="4816461"/>
            <a:ext cx="409800" cy="168600"/>
          </a:xfrm>
          <a:prstGeom prst="rect">
            <a:avLst/>
          </a:prstGeom>
        </p:spPr>
        <p:txBody>
          <a:bodyPr anchorCtr="0" anchor="t" bIns="0" lIns="0" spcFirstLastPara="1" rIns="0" wrap="square" tIns="0">
            <a:noAutofit/>
          </a:bodyPr>
          <a:lstStyle>
            <a:lvl1pPr lvl="0" rtl="0" algn="r">
              <a:buNone/>
              <a:defRPr sz="800">
                <a:latin typeface="Ubuntu Light"/>
                <a:ea typeface="Ubuntu Light"/>
                <a:cs typeface="Ubuntu Light"/>
                <a:sym typeface="Ubuntu Light"/>
              </a:defRPr>
            </a:lvl1pPr>
            <a:lvl2pPr lvl="1" rtl="0" algn="r">
              <a:buNone/>
              <a:defRPr sz="800">
                <a:latin typeface="Ubuntu Light"/>
                <a:ea typeface="Ubuntu Light"/>
                <a:cs typeface="Ubuntu Light"/>
                <a:sym typeface="Ubuntu Light"/>
              </a:defRPr>
            </a:lvl2pPr>
            <a:lvl3pPr lvl="2" rtl="0" algn="r">
              <a:buNone/>
              <a:defRPr sz="800">
                <a:latin typeface="Ubuntu Light"/>
                <a:ea typeface="Ubuntu Light"/>
                <a:cs typeface="Ubuntu Light"/>
                <a:sym typeface="Ubuntu Light"/>
              </a:defRPr>
            </a:lvl3pPr>
            <a:lvl4pPr lvl="3" rtl="0" algn="r">
              <a:buNone/>
              <a:defRPr sz="800">
                <a:latin typeface="Ubuntu Light"/>
                <a:ea typeface="Ubuntu Light"/>
                <a:cs typeface="Ubuntu Light"/>
                <a:sym typeface="Ubuntu Light"/>
              </a:defRPr>
            </a:lvl4pPr>
            <a:lvl5pPr lvl="4" rtl="0" algn="r">
              <a:buNone/>
              <a:defRPr sz="800">
                <a:latin typeface="Ubuntu Light"/>
                <a:ea typeface="Ubuntu Light"/>
                <a:cs typeface="Ubuntu Light"/>
                <a:sym typeface="Ubuntu Light"/>
              </a:defRPr>
            </a:lvl5pPr>
            <a:lvl6pPr lvl="5" rtl="0" algn="r">
              <a:buNone/>
              <a:defRPr sz="800">
                <a:latin typeface="Ubuntu Light"/>
                <a:ea typeface="Ubuntu Light"/>
                <a:cs typeface="Ubuntu Light"/>
                <a:sym typeface="Ubuntu Light"/>
              </a:defRPr>
            </a:lvl6pPr>
            <a:lvl7pPr lvl="6" rtl="0" algn="r">
              <a:buNone/>
              <a:defRPr sz="800">
                <a:latin typeface="Ubuntu Light"/>
                <a:ea typeface="Ubuntu Light"/>
                <a:cs typeface="Ubuntu Light"/>
                <a:sym typeface="Ubuntu Light"/>
              </a:defRPr>
            </a:lvl7pPr>
            <a:lvl8pPr lvl="7" rtl="0" algn="r">
              <a:buNone/>
              <a:defRPr sz="800">
                <a:latin typeface="Ubuntu Light"/>
                <a:ea typeface="Ubuntu Light"/>
                <a:cs typeface="Ubuntu Light"/>
                <a:sym typeface="Ubuntu Light"/>
              </a:defRPr>
            </a:lvl8pPr>
            <a:lvl9pPr lvl="8" rtl="0" algn="r">
              <a:buNone/>
              <a:defRPr sz="800">
                <a:latin typeface="Ubuntu Light"/>
                <a:ea typeface="Ubuntu Light"/>
                <a:cs typeface="Ubuntu Light"/>
                <a:sym typeface="Ubuntu Light"/>
              </a:defRPr>
            </a:lvl9pPr>
          </a:lstStyle>
          <a:p>
            <a:pPr indent="0" lvl="0" marL="0" rtl="0" algn="r">
              <a:spcBef>
                <a:spcPts val="0"/>
              </a:spcBef>
              <a:spcAft>
                <a:spcPts val="0"/>
              </a:spcAft>
              <a:buNone/>
            </a:pPr>
            <a:fld id="{00000000-1234-1234-1234-123412341234}" type="slidenum">
              <a:rPr lang="en"/>
              <a:t>‹#›</a:t>
            </a:fld>
            <a:endParaRPr>
              <a:latin typeface="Ubuntu"/>
              <a:ea typeface="Ubuntu"/>
              <a:cs typeface="Ubuntu"/>
              <a:sym typeface="Ubuntu"/>
            </a:endParaRPr>
          </a:p>
        </p:txBody>
      </p:sp>
      <p:sp>
        <p:nvSpPr>
          <p:cNvPr id="31" name="Google Shape;31;p7"/>
          <p:cNvSpPr txBox="1"/>
          <p:nvPr/>
        </p:nvSpPr>
        <p:spPr>
          <a:xfrm>
            <a:off x="264506" y="4816461"/>
            <a:ext cx="1254000" cy="1686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en" sz="800">
                <a:solidFill>
                  <a:srgbClr val="7F7F7F"/>
                </a:solidFill>
                <a:latin typeface="Ubuntu"/>
                <a:ea typeface="Ubuntu"/>
                <a:cs typeface="Ubuntu"/>
                <a:sym typeface="Ubuntu"/>
              </a:rPr>
              <a:t>Confidential</a:t>
            </a:r>
            <a:endParaRPr b="1" sz="800">
              <a:solidFill>
                <a:srgbClr val="7F7F7F"/>
              </a:solidFill>
              <a:latin typeface="Ubuntu"/>
              <a:ea typeface="Ubuntu"/>
              <a:cs typeface="Ubuntu"/>
              <a:sym typeface="Ubuntu"/>
            </a:endParaRPr>
          </a:p>
        </p:txBody>
      </p:sp>
      <p:cxnSp>
        <p:nvCxnSpPr>
          <p:cNvPr id="32" name="Google Shape;32;p7"/>
          <p:cNvCxnSpPr/>
          <p:nvPr/>
        </p:nvCxnSpPr>
        <p:spPr>
          <a:xfrm>
            <a:off x="258610" y="4725983"/>
            <a:ext cx="8624700" cy="0"/>
          </a:xfrm>
          <a:prstGeom prst="straightConnector1">
            <a:avLst/>
          </a:prstGeom>
          <a:noFill/>
          <a:ln cap="flat" cmpd="sng" w="9525">
            <a:solidFill>
              <a:schemeClr val="accent6"/>
            </a:solidFill>
            <a:prstDash val="solid"/>
            <a:round/>
            <a:headEnd len="med" w="med" type="none"/>
            <a:tailEnd len="med" w="med" type="none"/>
          </a:ln>
        </p:spPr>
      </p:cxnSp>
    </p:spTree>
  </p:cSld>
  <p:clrMapOvr>
    <a:masterClrMapping/>
  </p:clrMapOvr>
  <p:extLst>
    <p:ext uri="{DCECCB84-F9BA-43D5-87BE-67443E8EF086}">
      <p15:sldGuideLst>
        <p15:guide id="1" orient="horz" pos="3099">
          <p15:clr>
            <a:srgbClr val="FA7B17"/>
          </p15:clr>
        </p15:guide>
      </p15:sldGuideLst>
    </p:ext>
  </p:extLst>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 Title, subtitle, text">
  <p:cSld name="TITLE_1_1_1">
    <p:spTree>
      <p:nvGrpSpPr>
        <p:cNvPr id="33" name="Shape 33"/>
        <p:cNvGrpSpPr/>
        <p:nvPr/>
      </p:nvGrpSpPr>
      <p:grpSpPr>
        <a:xfrm>
          <a:off x="0" y="0"/>
          <a:ext cx="0" cy="0"/>
          <a:chOff x="0" y="0"/>
          <a:chExt cx="0" cy="0"/>
        </a:xfrm>
      </p:grpSpPr>
      <p:sp>
        <p:nvSpPr>
          <p:cNvPr id="34" name="Google Shape;34;p8"/>
          <p:cNvSpPr txBox="1"/>
          <p:nvPr>
            <p:ph type="title"/>
          </p:nvPr>
        </p:nvSpPr>
        <p:spPr>
          <a:xfrm>
            <a:off x="914400" y="265176"/>
            <a:ext cx="7912200" cy="4245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dk1"/>
              </a:buClr>
              <a:buSzPts val="3200"/>
              <a:buFont typeface="Ubuntu Light"/>
              <a:buNone/>
              <a:defRPr sz="3200">
                <a:solidFill>
                  <a:schemeClr val="dk1"/>
                </a:solidFill>
                <a:latin typeface="Ubuntu Light"/>
                <a:ea typeface="Ubuntu Light"/>
                <a:cs typeface="Ubuntu Light"/>
                <a:sym typeface="Ubuntu Light"/>
              </a:defRPr>
            </a:lvl1pPr>
            <a:lvl2pPr lvl="1" rtl="0">
              <a:spcBef>
                <a:spcPts val="0"/>
              </a:spcBef>
              <a:spcAft>
                <a:spcPts val="0"/>
              </a:spcAft>
              <a:buClr>
                <a:schemeClr val="dk1"/>
              </a:buClr>
              <a:buSzPts val="2700"/>
              <a:buFont typeface="Ubuntu Light"/>
              <a:buNone/>
              <a:defRPr sz="2700">
                <a:solidFill>
                  <a:schemeClr val="dk1"/>
                </a:solidFill>
                <a:latin typeface="Ubuntu Light"/>
                <a:ea typeface="Ubuntu Light"/>
                <a:cs typeface="Ubuntu Light"/>
                <a:sym typeface="Ubuntu Light"/>
              </a:defRPr>
            </a:lvl2pPr>
            <a:lvl3pPr lvl="2" rtl="0">
              <a:spcBef>
                <a:spcPts val="0"/>
              </a:spcBef>
              <a:spcAft>
                <a:spcPts val="0"/>
              </a:spcAft>
              <a:buClr>
                <a:schemeClr val="dk1"/>
              </a:buClr>
              <a:buSzPts val="2700"/>
              <a:buFont typeface="Ubuntu Light"/>
              <a:buNone/>
              <a:defRPr sz="2700">
                <a:solidFill>
                  <a:schemeClr val="dk1"/>
                </a:solidFill>
                <a:latin typeface="Ubuntu Light"/>
                <a:ea typeface="Ubuntu Light"/>
                <a:cs typeface="Ubuntu Light"/>
                <a:sym typeface="Ubuntu Light"/>
              </a:defRPr>
            </a:lvl3pPr>
            <a:lvl4pPr lvl="3" rtl="0">
              <a:spcBef>
                <a:spcPts val="0"/>
              </a:spcBef>
              <a:spcAft>
                <a:spcPts val="0"/>
              </a:spcAft>
              <a:buClr>
                <a:schemeClr val="dk1"/>
              </a:buClr>
              <a:buSzPts val="2700"/>
              <a:buFont typeface="Ubuntu Light"/>
              <a:buNone/>
              <a:defRPr sz="2700">
                <a:solidFill>
                  <a:schemeClr val="dk1"/>
                </a:solidFill>
                <a:latin typeface="Ubuntu Light"/>
                <a:ea typeface="Ubuntu Light"/>
                <a:cs typeface="Ubuntu Light"/>
                <a:sym typeface="Ubuntu Light"/>
              </a:defRPr>
            </a:lvl4pPr>
            <a:lvl5pPr lvl="4" rtl="0">
              <a:spcBef>
                <a:spcPts val="0"/>
              </a:spcBef>
              <a:spcAft>
                <a:spcPts val="0"/>
              </a:spcAft>
              <a:buClr>
                <a:schemeClr val="dk1"/>
              </a:buClr>
              <a:buSzPts val="2700"/>
              <a:buFont typeface="Ubuntu Light"/>
              <a:buNone/>
              <a:defRPr sz="2700">
                <a:solidFill>
                  <a:schemeClr val="dk1"/>
                </a:solidFill>
                <a:latin typeface="Ubuntu Light"/>
                <a:ea typeface="Ubuntu Light"/>
                <a:cs typeface="Ubuntu Light"/>
                <a:sym typeface="Ubuntu Light"/>
              </a:defRPr>
            </a:lvl5pPr>
            <a:lvl6pPr lvl="5" rtl="0">
              <a:spcBef>
                <a:spcPts val="0"/>
              </a:spcBef>
              <a:spcAft>
                <a:spcPts val="0"/>
              </a:spcAft>
              <a:buClr>
                <a:schemeClr val="dk1"/>
              </a:buClr>
              <a:buSzPts val="2700"/>
              <a:buFont typeface="Ubuntu Light"/>
              <a:buNone/>
              <a:defRPr sz="2700">
                <a:solidFill>
                  <a:schemeClr val="dk1"/>
                </a:solidFill>
                <a:latin typeface="Ubuntu Light"/>
                <a:ea typeface="Ubuntu Light"/>
                <a:cs typeface="Ubuntu Light"/>
                <a:sym typeface="Ubuntu Light"/>
              </a:defRPr>
            </a:lvl6pPr>
            <a:lvl7pPr lvl="6" rtl="0">
              <a:spcBef>
                <a:spcPts val="0"/>
              </a:spcBef>
              <a:spcAft>
                <a:spcPts val="0"/>
              </a:spcAft>
              <a:buClr>
                <a:schemeClr val="dk1"/>
              </a:buClr>
              <a:buSzPts val="2700"/>
              <a:buFont typeface="Ubuntu Light"/>
              <a:buNone/>
              <a:defRPr sz="2700">
                <a:solidFill>
                  <a:schemeClr val="dk1"/>
                </a:solidFill>
                <a:latin typeface="Ubuntu Light"/>
                <a:ea typeface="Ubuntu Light"/>
                <a:cs typeface="Ubuntu Light"/>
                <a:sym typeface="Ubuntu Light"/>
              </a:defRPr>
            </a:lvl7pPr>
            <a:lvl8pPr lvl="7" rtl="0">
              <a:spcBef>
                <a:spcPts val="0"/>
              </a:spcBef>
              <a:spcAft>
                <a:spcPts val="0"/>
              </a:spcAft>
              <a:buClr>
                <a:schemeClr val="dk1"/>
              </a:buClr>
              <a:buSzPts val="2700"/>
              <a:buFont typeface="Ubuntu Light"/>
              <a:buNone/>
              <a:defRPr sz="2700">
                <a:solidFill>
                  <a:schemeClr val="dk1"/>
                </a:solidFill>
                <a:latin typeface="Ubuntu Light"/>
                <a:ea typeface="Ubuntu Light"/>
                <a:cs typeface="Ubuntu Light"/>
                <a:sym typeface="Ubuntu Light"/>
              </a:defRPr>
            </a:lvl8pPr>
            <a:lvl9pPr lvl="8" rtl="0">
              <a:spcBef>
                <a:spcPts val="0"/>
              </a:spcBef>
              <a:spcAft>
                <a:spcPts val="0"/>
              </a:spcAft>
              <a:buClr>
                <a:schemeClr val="dk1"/>
              </a:buClr>
              <a:buSzPts val="2700"/>
              <a:buFont typeface="Ubuntu Light"/>
              <a:buNone/>
              <a:defRPr sz="2700">
                <a:solidFill>
                  <a:schemeClr val="dk1"/>
                </a:solidFill>
                <a:latin typeface="Ubuntu Light"/>
                <a:ea typeface="Ubuntu Light"/>
                <a:cs typeface="Ubuntu Light"/>
                <a:sym typeface="Ubuntu Light"/>
              </a:defRPr>
            </a:lvl9pPr>
          </a:lstStyle>
          <a:p/>
        </p:txBody>
      </p:sp>
      <p:sp>
        <p:nvSpPr>
          <p:cNvPr id="35" name="Google Shape;35;p8"/>
          <p:cNvSpPr txBox="1"/>
          <p:nvPr>
            <p:ph idx="1" type="subTitle"/>
          </p:nvPr>
        </p:nvSpPr>
        <p:spPr>
          <a:xfrm>
            <a:off x="914400" y="868680"/>
            <a:ext cx="7968900" cy="8328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dk2"/>
              </a:buClr>
              <a:buSzPts val="1600"/>
              <a:buFont typeface="Ubuntu Light"/>
              <a:buNone/>
              <a:defRPr sz="1600">
                <a:solidFill>
                  <a:schemeClr val="dk2"/>
                </a:solidFill>
                <a:latin typeface="Ubuntu Light"/>
                <a:ea typeface="Ubuntu Light"/>
                <a:cs typeface="Ubuntu Light"/>
                <a:sym typeface="Ubuntu Light"/>
              </a:defRPr>
            </a:lvl1pPr>
            <a:lvl2pPr lvl="1" rtl="0">
              <a:spcBef>
                <a:spcPts val="0"/>
              </a:spcBef>
              <a:spcAft>
                <a:spcPts val="0"/>
              </a:spcAft>
              <a:buSzPts val="1600"/>
              <a:buFont typeface="Ubuntu Light"/>
              <a:buNone/>
              <a:defRPr sz="1600">
                <a:latin typeface="Ubuntu Light"/>
                <a:ea typeface="Ubuntu Light"/>
                <a:cs typeface="Ubuntu Light"/>
                <a:sym typeface="Ubuntu Light"/>
              </a:defRPr>
            </a:lvl2pPr>
            <a:lvl3pPr lvl="2" rtl="0">
              <a:spcBef>
                <a:spcPts val="0"/>
              </a:spcBef>
              <a:spcAft>
                <a:spcPts val="0"/>
              </a:spcAft>
              <a:buSzPts val="1600"/>
              <a:buFont typeface="Ubuntu Light"/>
              <a:buNone/>
              <a:defRPr sz="1600">
                <a:latin typeface="Ubuntu Light"/>
                <a:ea typeface="Ubuntu Light"/>
                <a:cs typeface="Ubuntu Light"/>
                <a:sym typeface="Ubuntu Light"/>
              </a:defRPr>
            </a:lvl3pPr>
            <a:lvl4pPr lvl="3" rtl="0">
              <a:spcBef>
                <a:spcPts val="0"/>
              </a:spcBef>
              <a:spcAft>
                <a:spcPts val="0"/>
              </a:spcAft>
              <a:buSzPts val="1600"/>
              <a:buFont typeface="Ubuntu Light"/>
              <a:buNone/>
              <a:defRPr sz="1600">
                <a:latin typeface="Ubuntu Light"/>
                <a:ea typeface="Ubuntu Light"/>
                <a:cs typeface="Ubuntu Light"/>
                <a:sym typeface="Ubuntu Light"/>
              </a:defRPr>
            </a:lvl4pPr>
            <a:lvl5pPr lvl="4" rtl="0">
              <a:spcBef>
                <a:spcPts val="0"/>
              </a:spcBef>
              <a:spcAft>
                <a:spcPts val="0"/>
              </a:spcAft>
              <a:buSzPts val="1600"/>
              <a:buFont typeface="Ubuntu Light"/>
              <a:buNone/>
              <a:defRPr sz="1600">
                <a:latin typeface="Ubuntu Light"/>
                <a:ea typeface="Ubuntu Light"/>
                <a:cs typeface="Ubuntu Light"/>
                <a:sym typeface="Ubuntu Light"/>
              </a:defRPr>
            </a:lvl5pPr>
            <a:lvl6pPr lvl="5" rtl="0">
              <a:spcBef>
                <a:spcPts val="0"/>
              </a:spcBef>
              <a:spcAft>
                <a:spcPts val="0"/>
              </a:spcAft>
              <a:buSzPts val="1600"/>
              <a:buFont typeface="Ubuntu Light"/>
              <a:buNone/>
              <a:defRPr sz="1600">
                <a:latin typeface="Ubuntu Light"/>
                <a:ea typeface="Ubuntu Light"/>
                <a:cs typeface="Ubuntu Light"/>
                <a:sym typeface="Ubuntu Light"/>
              </a:defRPr>
            </a:lvl6pPr>
            <a:lvl7pPr lvl="6" rtl="0">
              <a:spcBef>
                <a:spcPts val="0"/>
              </a:spcBef>
              <a:spcAft>
                <a:spcPts val="0"/>
              </a:spcAft>
              <a:buSzPts val="1600"/>
              <a:buFont typeface="Ubuntu Light"/>
              <a:buNone/>
              <a:defRPr sz="1600">
                <a:latin typeface="Ubuntu Light"/>
                <a:ea typeface="Ubuntu Light"/>
                <a:cs typeface="Ubuntu Light"/>
                <a:sym typeface="Ubuntu Light"/>
              </a:defRPr>
            </a:lvl7pPr>
            <a:lvl8pPr lvl="7" rtl="0">
              <a:spcBef>
                <a:spcPts val="0"/>
              </a:spcBef>
              <a:spcAft>
                <a:spcPts val="0"/>
              </a:spcAft>
              <a:buSzPts val="1600"/>
              <a:buFont typeface="Ubuntu Light"/>
              <a:buNone/>
              <a:defRPr sz="1600">
                <a:latin typeface="Ubuntu Light"/>
                <a:ea typeface="Ubuntu Light"/>
                <a:cs typeface="Ubuntu Light"/>
                <a:sym typeface="Ubuntu Light"/>
              </a:defRPr>
            </a:lvl8pPr>
            <a:lvl9pPr lvl="8" rtl="0">
              <a:spcBef>
                <a:spcPts val="0"/>
              </a:spcBef>
              <a:spcAft>
                <a:spcPts val="0"/>
              </a:spcAft>
              <a:buSzPts val="1600"/>
              <a:buFont typeface="Ubuntu Light"/>
              <a:buNone/>
              <a:defRPr sz="1600">
                <a:latin typeface="Ubuntu Light"/>
                <a:ea typeface="Ubuntu Light"/>
                <a:cs typeface="Ubuntu Light"/>
                <a:sym typeface="Ubuntu Light"/>
              </a:defRPr>
            </a:lvl9pPr>
          </a:lstStyle>
          <a:p/>
        </p:txBody>
      </p:sp>
      <p:sp>
        <p:nvSpPr>
          <p:cNvPr id="36" name="Google Shape;36;p8"/>
          <p:cNvSpPr txBox="1"/>
          <p:nvPr>
            <p:ph idx="2" type="body"/>
          </p:nvPr>
        </p:nvSpPr>
        <p:spPr>
          <a:xfrm>
            <a:off x="761227" y="1828800"/>
            <a:ext cx="6086100" cy="1955700"/>
          </a:xfrm>
          <a:prstGeom prst="rect">
            <a:avLst/>
          </a:prstGeom>
          <a:noFill/>
          <a:ln>
            <a:noFill/>
          </a:ln>
        </p:spPr>
        <p:txBody>
          <a:bodyPr anchorCtr="0" anchor="t" bIns="0" lIns="0" spcFirstLastPara="1" rIns="0" wrap="square" tIns="0">
            <a:noAutofit/>
          </a:bodyPr>
          <a:lstStyle>
            <a:lvl1pPr indent="-292100" lvl="0" marL="457200" rtl="0">
              <a:lnSpc>
                <a:spcPct val="150000"/>
              </a:lnSpc>
              <a:spcBef>
                <a:spcPts val="0"/>
              </a:spcBef>
              <a:spcAft>
                <a:spcPts val="0"/>
              </a:spcAft>
              <a:buSzPts val="1000"/>
              <a:buFont typeface="Ubuntu"/>
              <a:buChar char="●"/>
              <a:defRPr sz="1000">
                <a:latin typeface="Ubuntu"/>
                <a:ea typeface="Ubuntu"/>
                <a:cs typeface="Ubuntu"/>
                <a:sym typeface="Ubuntu"/>
              </a:defRPr>
            </a:lvl1pPr>
            <a:lvl2pPr indent="-292100" lvl="1" marL="914400" rtl="0">
              <a:lnSpc>
                <a:spcPct val="150000"/>
              </a:lnSpc>
              <a:spcBef>
                <a:spcPts val="0"/>
              </a:spcBef>
              <a:spcAft>
                <a:spcPts val="0"/>
              </a:spcAft>
              <a:buSzPts val="1000"/>
              <a:buFont typeface="Ubuntu"/>
              <a:buChar char="○"/>
              <a:defRPr sz="1000">
                <a:latin typeface="Ubuntu"/>
                <a:ea typeface="Ubuntu"/>
                <a:cs typeface="Ubuntu"/>
                <a:sym typeface="Ubuntu"/>
              </a:defRPr>
            </a:lvl2pPr>
            <a:lvl3pPr indent="-292100" lvl="2" marL="1371600" rtl="0">
              <a:lnSpc>
                <a:spcPct val="150000"/>
              </a:lnSpc>
              <a:spcBef>
                <a:spcPts val="0"/>
              </a:spcBef>
              <a:spcAft>
                <a:spcPts val="0"/>
              </a:spcAft>
              <a:buSzPts val="1000"/>
              <a:buFont typeface="Ubuntu"/>
              <a:buChar char="■"/>
              <a:defRPr sz="1000">
                <a:latin typeface="Ubuntu"/>
                <a:ea typeface="Ubuntu"/>
                <a:cs typeface="Ubuntu"/>
                <a:sym typeface="Ubuntu"/>
              </a:defRPr>
            </a:lvl3pPr>
            <a:lvl4pPr indent="-292100" lvl="3" marL="1828800" rtl="0">
              <a:lnSpc>
                <a:spcPct val="150000"/>
              </a:lnSpc>
              <a:spcBef>
                <a:spcPts val="0"/>
              </a:spcBef>
              <a:spcAft>
                <a:spcPts val="0"/>
              </a:spcAft>
              <a:buSzPts val="1000"/>
              <a:buFont typeface="Ubuntu"/>
              <a:buChar char="●"/>
              <a:defRPr sz="1000">
                <a:latin typeface="Ubuntu"/>
                <a:ea typeface="Ubuntu"/>
                <a:cs typeface="Ubuntu"/>
                <a:sym typeface="Ubuntu"/>
              </a:defRPr>
            </a:lvl4pPr>
            <a:lvl5pPr indent="-292100" lvl="4" marL="2286000" rtl="0">
              <a:lnSpc>
                <a:spcPct val="150000"/>
              </a:lnSpc>
              <a:spcBef>
                <a:spcPts val="0"/>
              </a:spcBef>
              <a:spcAft>
                <a:spcPts val="0"/>
              </a:spcAft>
              <a:buSzPts val="1000"/>
              <a:buFont typeface="Ubuntu"/>
              <a:buChar char="○"/>
              <a:defRPr sz="1000">
                <a:latin typeface="Ubuntu"/>
                <a:ea typeface="Ubuntu"/>
                <a:cs typeface="Ubuntu"/>
                <a:sym typeface="Ubuntu"/>
              </a:defRPr>
            </a:lvl5pPr>
            <a:lvl6pPr indent="-292100" lvl="5" marL="2743200" rtl="0">
              <a:lnSpc>
                <a:spcPct val="150000"/>
              </a:lnSpc>
              <a:spcBef>
                <a:spcPts val="0"/>
              </a:spcBef>
              <a:spcAft>
                <a:spcPts val="0"/>
              </a:spcAft>
              <a:buSzPts val="1000"/>
              <a:buFont typeface="Ubuntu"/>
              <a:buChar char="■"/>
              <a:defRPr sz="1000">
                <a:latin typeface="Ubuntu"/>
                <a:ea typeface="Ubuntu"/>
                <a:cs typeface="Ubuntu"/>
                <a:sym typeface="Ubuntu"/>
              </a:defRPr>
            </a:lvl6pPr>
            <a:lvl7pPr indent="-292100" lvl="6" marL="3200400" rtl="0">
              <a:lnSpc>
                <a:spcPct val="150000"/>
              </a:lnSpc>
              <a:spcBef>
                <a:spcPts val="0"/>
              </a:spcBef>
              <a:spcAft>
                <a:spcPts val="0"/>
              </a:spcAft>
              <a:buSzPts val="1000"/>
              <a:buFont typeface="Ubuntu"/>
              <a:buChar char="●"/>
              <a:defRPr sz="1000">
                <a:latin typeface="Ubuntu"/>
                <a:ea typeface="Ubuntu"/>
                <a:cs typeface="Ubuntu"/>
                <a:sym typeface="Ubuntu"/>
              </a:defRPr>
            </a:lvl7pPr>
            <a:lvl8pPr indent="-292100" lvl="7" marL="3657600" rtl="0">
              <a:lnSpc>
                <a:spcPct val="150000"/>
              </a:lnSpc>
              <a:spcBef>
                <a:spcPts val="0"/>
              </a:spcBef>
              <a:spcAft>
                <a:spcPts val="0"/>
              </a:spcAft>
              <a:buSzPts val="1000"/>
              <a:buFont typeface="Ubuntu"/>
              <a:buChar char="○"/>
              <a:defRPr sz="1000">
                <a:latin typeface="Ubuntu"/>
                <a:ea typeface="Ubuntu"/>
                <a:cs typeface="Ubuntu"/>
                <a:sym typeface="Ubuntu"/>
              </a:defRPr>
            </a:lvl8pPr>
            <a:lvl9pPr indent="-292100" lvl="8" marL="4114800" rtl="0">
              <a:lnSpc>
                <a:spcPct val="150000"/>
              </a:lnSpc>
              <a:spcBef>
                <a:spcPts val="0"/>
              </a:spcBef>
              <a:spcAft>
                <a:spcPts val="0"/>
              </a:spcAft>
              <a:buSzPts val="1000"/>
              <a:buFont typeface="Ubuntu"/>
              <a:buChar char="■"/>
              <a:defRPr sz="1000">
                <a:latin typeface="Ubuntu"/>
                <a:ea typeface="Ubuntu"/>
                <a:cs typeface="Ubuntu"/>
                <a:sym typeface="Ubuntu"/>
              </a:defRPr>
            </a:lvl9pPr>
          </a:lstStyle>
          <a:p/>
        </p:txBody>
      </p:sp>
      <p:sp>
        <p:nvSpPr>
          <p:cNvPr id="37" name="Google Shape;37;p8"/>
          <p:cNvSpPr txBox="1"/>
          <p:nvPr>
            <p:ph idx="12" type="sldNum"/>
          </p:nvPr>
        </p:nvSpPr>
        <p:spPr>
          <a:xfrm>
            <a:off x="8472461" y="4816461"/>
            <a:ext cx="409800" cy="168600"/>
          </a:xfrm>
          <a:prstGeom prst="rect">
            <a:avLst/>
          </a:prstGeom>
        </p:spPr>
        <p:txBody>
          <a:bodyPr anchorCtr="0" anchor="t" bIns="0" lIns="0" spcFirstLastPara="1" rIns="0" wrap="square" tIns="0">
            <a:noAutofit/>
          </a:bodyPr>
          <a:lstStyle>
            <a:lvl1pPr lvl="0" rtl="0" algn="r">
              <a:buNone/>
              <a:defRPr sz="800">
                <a:latin typeface="Ubuntu Light"/>
                <a:ea typeface="Ubuntu Light"/>
                <a:cs typeface="Ubuntu Light"/>
                <a:sym typeface="Ubuntu Light"/>
              </a:defRPr>
            </a:lvl1pPr>
            <a:lvl2pPr lvl="1" rtl="0" algn="r">
              <a:buNone/>
              <a:defRPr sz="800">
                <a:latin typeface="Ubuntu Light"/>
                <a:ea typeface="Ubuntu Light"/>
                <a:cs typeface="Ubuntu Light"/>
                <a:sym typeface="Ubuntu Light"/>
              </a:defRPr>
            </a:lvl2pPr>
            <a:lvl3pPr lvl="2" rtl="0" algn="r">
              <a:buNone/>
              <a:defRPr sz="800">
                <a:latin typeface="Ubuntu Light"/>
                <a:ea typeface="Ubuntu Light"/>
                <a:cs typeface="Ubuntu Light"/>
                <a:sym typeface="Ubuntu Light"/>
              </a:defRPr>
            </a:lvl3pPr>
            <a:lvl4pPr lvl="3" rtl="0" algn="r">
              <a:buNone/>
              <a:defRPr sz="800">
                <a:latin typeface="Ubuntu Light"/>
                <a:ea typeface="Ubuntu Light"/>
                <a:cs typeface="Ubuntu Light"/>
                <a:sym typeface="Ubuntu Light"/>
              </a:defRPr>
            </a:lvl4pPr>
            <a:lvl5pPr lvl="4" rtl="0" algn="r">
              <a:buNone/>
              <a:defRPr sz="800">
                <a:latin typeface="Ubuntu Light"/>
                <a:ea typeface="Ubuntu Light"/>
                <a:cs typeface="Ubuntu Light"/>
                <a:sym typeface="Ubuntu Light"/>
              </a:defRPr>
            </a:lvl5pPr>
            <a:lvl6pPr lvl="5" rtl="0" algn="r">
              <a:buNone/>
              <a:defRPr sz="800">
                <a:latin typeface="Ubuntu Light"/>
                <a:ea typeface="Ubuntu Light"/>
                <a:cs typeface="Ubuntu Light"/>
                <a:sym typeface="Ubuntu Light"/>
              </a:defRPr>
            </a:lvl6pPr>
            <a:lvl7pPr lvl="6" rtl="0" algn="r">
              <a:buNone/>
              <a:defRPr sz="800">
                <a:latin typeface="Ubuntu Light"/>
                <a:ea typeface="Ubuntu Light"/>
                <a:cs typeface="Ubuntu Light"/>
                <a:sym typeface="Ubuntu Light"/>
              </a:defRPr>
            </a:lvl7pPr>
            <a:lvl8pPr lvl="7" rtl="0" algn="r">
              <a:buNone/>
              <a:defRPr sz="800">
                <a:latin typeface="Ubuntu Light"/>
                <a:ea typeface="Ubuntu Light"/>
                <a:cs typeface="Ubuntu Light"/>
                <a:sym typeface="Ubuntu Light"/>
              </a:defRPr>
            </a:lvl8pPr>
            <a:lvl9pPr lvl="8" rtl="0" algn="r">
              <a:buNone/>
              <a:defRPr sz="800">
                <a:latin typeface="Ubuntu Light"/>
                <a:ea typeface="Ubuntu Light"/>
                <a:cs typeface="Ubuntu Light"/>
                <a:sym typeface="Ubuntu Light"/>
              </a:defRPr>
            </a:lvl9pPr>
          </a:lstStyle>
          <a:p>
            <a:pPr indent="0" lvl="0" marL="0" rtl="0" algn="r">
              <a:spcBef>
                <a:spcPts val="0"/>
              </a:spcBef>
              <a:spcAft>
                <a:spcPts val="0"/>
              </a:spcAft>
              <a:buNone/>
            </a:pPr>
            <a:fld id="{00000000-1234-1234-1234-123412341234}" type="slidenum">
              <a:rPr lang="en"/>
              <a:t>‹#›</a:t>
            </a:fld>
            <a:endParaRPr>
              <a:latin typeface="Ubuntu"/>
              <a:ea typeface="Ubuntu"/>
              <a:cs typeface="Ubuntu"/>
              <a:sym typeface="Ubuntu"/>
            </a:endParaRPr>
          </a:p>
        </p:txBody>
      </p:sp>
      <p:sp>
        <p:nvSpPr>
          <p:cNvPr id="38" name="Google Shape;38;p8"/>
          <p:cNvSpPr txBox="1"/>
          <p:nvPr/>
        </p:nvSpPr>
        <p:spPr>
          <a:xfrm>
            <a:off x="264506" y="4816461"/>
            <a:ext cx="1254000" cy="1686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en" sz="800">
                <a:solidFill>
                  <a:srgbClr val="7F7F7F"/>
                </a:solidFill>
                <a:latin typeface="Ubuntu"/>
                <a:ea typeface="Ubuntu"/>
                <a:cs typeface="Ubuntu"/>
                <a:sym typeface="Ubuntu"/>
              </a:rPr>
              <a:t>Confidential</a:t>
            </a:r>
            <a:endParaRPr b="1" sz="800">
              <a:solidFill>
                <a:srgbClr val="7F7F7F"/>
              </a:solidFill>
              <a:latin typeface="Ubuntu"/>
              <a:ea typeface="Ubuntu"/>
              <a:cs typeface="Ubuntu"/>
              <a:sym typeface="Ubuntu"/>
            </a:endParaRPr>
          </a:p>
        </p:txBody>
      </p:sp>
      <p:cxnSp>
        <p:nvCxnSpPr>
          <p:cNvPr id="39" name="Google Shape;39;p8"/>
          <p:cNvCxnSpPr/>
          <p:nvPr/>
        </p:nvCxnSpPr>
        <p:spPr>
          <a:xfrm>
            <a:off x="258610" y="4725983"/>
            <a:ext cx="8624700" cy="0"/>
          </a:xfrm>
          <a:prstGeom prst="straightConnector1">
            <a:avLst/>
          </a:prstGeom>
          <a:noFill/>
          <a:ln cap="flat" cmpd="sng" w="9525">
            <a:solidFill>
              <a:schemeClr val="accent6"/>
            </a:solidFill>
            <a:prstDash val="solid"/>
            <a:round/>
            <a:headEnd len="med" w="med" type="none"/>
            <a:tailEnd len="med" w="med" type="none"/>
          </a:ln>
        </p:spPr>
      </p:cxnSp>
    </p:spTree>
  </p:cSld>
  <p:clrMapOvr>
    <a:masterClrMapping/>
  </p:clrMapOvr>
  <p:extLst>
    <p:ext uri="{DCECCB84-F9BA-43D5-87BE-67443E8EF086}">
      <p15:sldGuideLst>
        <p15:guide id="1" orient="horz" pos="3099">
          <p15:clr>
            <a:srgbClr val="FA7B17"/>
          </p15:clr>
        </p15:guide>
      </p15:sldGuideLst>
    </p:ext>
  </p:extLst>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ru Dark v1">
  <p:cSld name="Blank_1_2">
    <p:bg>
      <p:bgPr>
        <a:blipFill>
          <a:blip r:embed="rId2">
            <a:alphaModFix/>
          </a:blip>
          <a:stretch>
            <a:fillRect/>
          </a:stretch>
        </a:blipFill>
      </p:bgPr>
    </p:bg>
    <p:spTree>
      <p:nvGrpSpPr>
        <p:cNvPr id="40" name="Shape 40"/>
        <p:cNvGrpSpPr/>
        <p:nvPr/>
      </p:nvGrpSpPr>
      <p:grpSpPr>
        <a:xfrm>
          <a:off x="0" y="0"/>
          <a:ext cx="0" cy="0"/>
          <a:chOff x="0" y="0"/>
          <a:chExt cx="0" cy="0"/>
        </a:xfrm>
      </p:grpSpPr>
      <p:sp>
        <p:nvSpPr>
          <p:cNvPr id="41" name="Google Shape;41;p9"/>
          <p:cNvSpPr txBox="1"/>
          <p:nvPr>
            <p:ph idx="1" type="subTitle"/>
          </p:nvPr>
        </p:nvSpPr>
        <p:spPr>
          <a:xfrm>
            <a:off x="914400" y="2468880"/>
            <a:ext cx="7264500" cy="3894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accent6"/>
              </a:buClr>
              <a:buSzPts val="1600"/>
              <a:buFont typeface="Ubuntu Light"/>
              <a:buNone/>
              <a:defRPr sz="1600">
                <a:solidFill>
                  <a:schemeClr val="accent6"/>
                </a:solidFill>
                <a:latin typeface="Ubuntu Light"/>
                <a:ea typeface="Ubuntu Light"/>
                <a:cs typeface="Ubuntu Light"/>
                <a:sym typeface="Ubuntu Light"/>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2" name="Google Shape;42;p9"/>
          <p:cNvSpPr txBox="1"/>
          <p:nvPr>
            <p:ph type="title"/>
          </p:nvPr>
        </p:nvSpPr>
        <p:spPr>
          <a:xfrm>
            <a:off x="914400" y="1828800"/>
            <a:ext cx="7557900" cy="1193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lt1"/>
              </a:buClr>
              <a:buSzPts val="3200"/>
              <a:buFont typeface="Ubuntu Light"/>
              <a:buNone/>
              <a:defRPr sz="3200">
                <a:solidFill>
                  <a:schemeClr val="lt1"/>
                </a:solidFill>
                <a:latin typeface="Ubuntu Light"/>
                <a:ea typeface="Ubuntu Light"/>
                <a:cs typeface="Ubuntu Light"/>
                <a:sym typeface="Ubuntu Light"/>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3" name="Google Shape;43;p9"/>
          <p:cNvSpPr txBox="1"/>
          <p:nvPr>
            <p:ph idx="12" type="sldNum"/>
          </p:nvPr>
        </p:nvSpPr>
        <p:spPr>
          <a:xfrm>
            <a:off x="8472461" y="4816461"/>
            <a:ext cx="409800" cy="168600"/>
          </a:xfrm>
          <a:prstGeom prst="rect">
            <a:avLst/>
          </a:prstGeom>
        </p:spPr>
        <p:txBody>
          <a:bodyPr anchorCtr="0" anchor="t" bIns="0" lIns="0" spcFirstLastPara="1" rIns="0" wrap="square" tIns="0">
            <a:noAutofit/>
          </a:bodyPr>
          <a:lstStyle>
            <a:lvl1pPr lvl="0" rtl="0" algn="r">
              <a:buNone/>
              <a:defRPr sz="800">
                <a:solidFill>
                  <a:schemeClr val="lt1"/>
                </a:solidFill>
                <a:latin typeface="Ubuntu"/>
                <a:ea typeface="Ubuntu"/>
                <a:cs typeface="Ubuntu"/>
                <a:sym typeface="Ubuntu"/>
              </a:defRPr>
            </a:lvl1pPr>
            <a:lvl2pPr lvl="1" rtl="0" algn="r">
              <a:buNone/>
              <a:defRPr sz="800">
                <a:solidFill>
                  <a:schemeClr val="lt1"/>
                </a:solidFill>
                <a:latin typeface="Ubuntu"/>
                <a:ea typeface="Ubuntu"/>
                <a:cs typeface="Ubuntu"/>
                <a:sym typeface="Ubuntu"/>
              </a:defRPr>
            </a:lvl2pPr>
            <a:lvl3pPr lvl="2" rtl="0" algn="r">
              <a:buNone/>
              <a:defRPr sz="800">
                <a:solidFill>
                  <a:schemeClr val="lt1"/>
                </a:solidFill>
                <a:latin typeface="Ubuntu"/>
                <a:ea typeface="Ubuntu"/>
                <a:cs typeface="Ubuntu"/>
                <a:sym typeface="Ubuntu"/>
              </a:defRPr>
            </a:lvl3pPr>
            <a:lvl4pPr lvl="3" rtl="0" algn="r">
              <a:buNone/>
              <a:defRPr sz="800">
                <a:solidFill>
                  <a:schemeClr val="lt1"/>
                </a:solidFill>
                <a:latin typeface="Ubuntu"/>
                <a:ea typeface="Ubuntu"/>
                <a:cs typeface="Ubuntu"/>
                <a:sym typeface="Ubuntu"/>
              </a:defRPr>
            </a:lvl4pPr>
            <a:lvl5pPr lvl="4" rtl="0" algn="r">
              <a:buNone/>
              <a:defRPr sz="800">
                <a:solidFill>
                  <a:schemeClr val="lt1"/>
                </a:solidFill>
                <a:latin typeface="Ubuntu"/>
                <a:ea typeface="Ubuntu"/>
                <a:cs typeface="Ubuntu"/>
                <a:sym typeface="Ubuntu"/>
              </a:defRPr>
            </a:lvl5pPr>
            <a:lvl6pPr lvl="5" rtl="0" algn="r">
              <a:buNone/>
              <a:defRPr sz="800">
                <a:solidFill>
                  <a:schemeClr val="lt1"/>
                </a:solidFill>
                <a:latin typeface="Ubuntu"/>
                <a:ea typeface="Ubuntu"/>
                <a:cs typeface="Ubuntu"/>
                <a:sym typeface="Ubuntu"/>
              </a:defRPr>
            </a:lvl6pPr>
            <a:lvl7pPr lvl="6" rtl="0" algn="r">
              <a:buNone/>
              <a:defRPr sz="800">
                <a:solidFill>
                  <a:schemeClr val="lt1"/>
                </a:solidFill>
                <a:latin typeface="Ubuntu"/>
                <a:ea typeface="Ubuntu"/>
                <a:cs typeface="Ubuntu"/>
                <a:sym typeface="Ubuntu"/>
              </a:defRPr>
            </a:lvl7pPr>
            <a:lvl8pPr lvl="7" rtl="0" algn="r">
              <a:buNone/>
              <a:defRPr sz="800">
                <a:solidFill>
                  <a:schemeClr val="lt1"/>
                </a:solidFill>
                <a:latin typeface="Ubuntu"/>
                <a:ea typeface="Ubuntu"/>
                <a:cs typeface="Ubuntu"/>
                <a:sym typeface="Ubuntu"/>
              </a:defRPr>
            </a:lvl8pPr>
            <a:lvl9pPr lvl="8" rtl="0" algn="r">
              <a:buNone/>
              <a:defRPr sz="800">
                <a:solidFill>
                  <a:schemeClr val="lt1"/>
                </a:solidFill>
                <a:latin typeface="Ubuntu"/>
                <a:ea typeface="Ubuntu"/>
                <a:cs typeface="Ubuntu"/>
                <a:sym typeface="Ubuntu"/>
              </a:defRPr>
            </a:lvl9pPr>
          </a:lstStyle>
          <a:p>
            <a:pPr indent="0" lvl="0" marL="0" rtl="0" algn="r">
              <a:spcBef>
                <a:spcPts val="0"/>
              </a:spcBef>
              <a:spcAft>
                <a:spcPts val="0"/>
              </a:spcAft>
              <a:buNone/>
            </a:pPr>
            <a:fld id="{00000000-1234-1234-1234-123412341234}" type="slidenum">
              <a:rPr lang="en"/>
              <a:t>‹#›</a:t>
            </a:fld>
            <a:endParaRPr/>
          </a:p>
        </p:txBody>
      </p:sp>
      <p:sp>
        <p:nvSpPr>
          <p:cNvPr id="44" name="Google Shape;44;p9"/>
          <p:cNvSpPr txBox="1"/>
          <p:nvPr/>
        </p:nvSpPr>
        <p:spPr>
          <a:xfrm>
            <a:off x="264506" y="4816461"/>
            <a:ext cx="1254000" cy="1686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en" sz="800">
                <a:solidFill>
                  <a:schemeClr val="lt1"/>
                </a:solidFill>
                <a:latin typeface="Ubuntu"/>
                <a:ea typeface="Ubuntu"/>
                <a:cs typeface="Ubuntu"/>
                <a:sym typeface="Ubuntu"/>
              </a:rPr>
              <a:t>Confidential</a:t>
            </a:r>
            <a:endParaRPr b="1" sz="800">
              <a:solidFill>
                <a:schemeClr val="lt1"/>
              </a:solidFill>
              <a:latin typeface="Ubuntu"/>
              <a:ea typeface="Ubuntu"/>
              <a:cs typeface="Ubuntu"/>
              <a:sym typeface="Ubuntu"/>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ru Paper v1">
  <p:cSld name="Blank_1_2_1">
    <p:bg>
      <p:bgPr>
        <a:blipFill>
          <a:blip r:embed="rId2">
            <a:alphaModFix/>
          </a:blip>
          <a:stretch>
            <a:fillRect/>
          </a:stretch>
        </a:blipFill>
      </p:bgPr>
    </p:bg>
    <p:spTree>
      <p:nvGrpSpPr>
        <p:cNvPr id="45" name="Shape 45"/>
        <p:cNvGrpSpPr/>
        <p:nvPr/>
      </p:nvGrpSpPr>
      <p:grpSpPr>
        <a:xfrm>
          <a:off x="0" y="0"/>
          <a:ext cx="0" cy="0"/>
          <a:chOff x="0" y="0"/>
          <a:chExt cx="0" cy="0"/>
        </a:xfrm>
      </p:grpSpPr>
      <p:sp>
        <p:nvSpPr>
          <p:cNvPr id="46" name="Google Shape;46;p10"/>
          <p:cNvSpPr txBox="1"/>
          <p:nvPr>
            <p:ph type="title"/>
          </p:nvPr>
        </p:nvSpPr>
        <p:spPr>
          <a:xfrm>
            <a:off x="914400" y="2468880"/>
            <a:ext cx="6586200" cy="4008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dk2"/>
              </a:buClr>
              <a:buSzPts val="1600"/>
              <a:buFont typeface="Ubuntu Light"/>
              <a:buNone/>
              <a:defRPr sz="1600">
                <a:solidFill>
                  <a:schemeClr val="dk2"/>
                </a:solidFill>
                <a:latin typeface="Ubuntu Light"/>
                <a:ea typeface="Ubuntu Light"/>
                <a:cs typeface="Ubuntu Light"/>
                <a:sym typeface="Ubuntu Light"/>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7" name="Google Shape;47;p10"/>
          <p:cNvSpPr txBox="1"/>
          <p:nvPr>
            <p:ph idx="2" type="title"/>
          </p:nvPr>
        </p:nvSpPr>
        <p:spPr>
          <a:xfrm>
            <a:off x="914400" y="1828800"/>
            <a:ext cx="7452300" cy="11931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dk1"/>
              </a:buClr>
              <a:buSzPts val="3200"/>
              <a:buFont typeface="Ubuntu Light"/>
              <a:buNone/>
              <a:defRPr sz="3200">
                <a:solidFill>
                  <a:schemeClr val="dk1"/>
                </a:solidFill>
                <a:latin typeface="Ubuntu Light"/>
                <a:ea typeface="Ubuntu Light"/>
                <a:cs typeface="Ubuntu Light"/>
                <a:sym typeface="Ubuntu Light"/>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p:txBody>
      </p:sp>
      <p:sp>
        <p:nvSpPr>
          <p:cNvPr id="48" name="Google Shape;48;p10"/>
          <p:cNvSpPr txBox="1"/>
          <p:nvPr>
            <p:ph idx="12" type="sldNum"/>
          </p:nvPr>
        </p:nvSpPr>
        <p:spPr>
          <a:xfrm>
            <a:off x="8472461" y="4816461"/>
            <a:ext cx="409800" cy="168600"/>
          </a:xfrm>
          <a:prstGeom prst="rect">
            <a:avLst/>
          </a:prstGeom>
        </p:spPr>
        <p:txBody>
          <a:bodyPr anchorCtr="0" anchor="t" bIns="0" lIns="0" spcFirstLastPara="1" rIns="0" wrap="square" tIns="0">
            <a:noAutofit/>
          </a:bodyPr>
          <a:lstStyle>
            <a:lvl1pPr lvl="0" rtl="0" algn="r">
              <a:buNone/>
              <a:defRPr sz="800">
                <a:latin typeface="Ubuntu"/>
                <a:ea typeface="Ubuntu"/>
                <a:cs typeface="Ubuntu"/>
                <a:sym typeface="Ubuntu"/>
              </a:defRPr>
            </a:lvl1pPr>
            <a:lvl2pPr lvl="1" rtl="0" algn="r">
              <a:buNone/>
              <a:defRPr sz="800">
                <a:latin typeface="Ubuntu"/>
                <a:ea typeface="Ubuntu"/>
                <a:cs typeface="Ubuntu"/>
                <a:sym typeface="Ubuntu"/>
              </a:defRPr>
            </a:lvl2pPr>
            <a:lvl3pPr lvl="2" rtl="0" algn="r">
              <a:buNone/>
              <a:defRPr sz="800">
                <a:latin typeface="Ubuntu"/>
                <a:ea typeface="Ubuntu"/>
                <a:cs typeface="Ubuntu"/>
                <a:sym typeface="Ubuntu"/>
              </a:defRPr>
            </a:lvl3pPr>
            <a:lvl4pPr lvl="3" rtl="0" algn="r">
              <a:buNone/>
              <a:defRPr sz="800">
                <a:latin typeface="Ubuntu"/>
                <a:ea typeface="Ubuntu"/>
                <a:cs typeface="Ubuntu"/>
                <a:sym typeface="Ubuntu"/>
              </a:defRPr>
            </a:lvl4pPr>
            <a:lvl5pPr lvl="4" rtl="0" algn="r">
              <a:buNone/>
              <a:defRPr sz="800">
                <a:latin typeface="Ubuntu"/>
                <a:ea typeface="Ubuntu"/>
                <a:cs typeface="Ubuntu"/>
                <a:sym typeface="Ubuntu"/>
              </a:defRPr>
            </a:lvl5pPr>
            <a:lvl6pPr lvl="5" rtl="0" algn="r">
              <a:buNone/>
              <a:defRPr sz="800">
                <a:latin typeface="Ubuntu"/>
                <a:ea typeface="Ubuntu"/>
                <a:cs typeface="Ubuntu"/>
                <a:sym typeface="Ubuntu"/>
              </a:defRPr>
            </a:lvl6pPr>
            <a:lvl7pPr lvl="6" rtl="0" algn="r">
              <a:buNone/>
              <a:defRPr sz="800">
                <a:latin typeface="Ubuntu"/>
                <a:ea typeface="Ubuntu"/>
                <a:cs typeface="Ubuntu"/>
                <a:sym typeface="Ubuntu"/>
              </a:defRPr>
            </a:lvl7pPr>
            <a:lvl8pPr lvl="7" rtl="0" algn="r">
              <a:buNone/>
              <a:defRPr sz="800">
                <a:latin typeface="Ubuntu"/>
                <a:ea typeface="Ubuntu"/>
                <a:cs typeface="Ubuntu"/>
                <a:sym typeface="Ubuntu"/>
              </a:defRPr>
            </a:lvl8pPr>
            <a:lvl9pPr lvl="8" rtl="0" algn="r">
              <a:buNone/>
              <a:defRPr sz="800">
                <a:latin typeface="Ubuntu"/>
                <a:ea typeface="Ubuntu"/>
                <a:cs typeface="Ubuntu"/>
                <a:sym typeface="Ubuntu"/>
              </a:defRPr>
            </a:lvl9pPr>
          </a:lstStyle>
          <a:p>
            <a:pPr indent="0" lvl="0" marL="0" rtl="0" algn="r">
              <a:spcBef>
                <a:spcPts val="0"/>
              </a:spcBef>
              <a:spcAft>
                <a:spcPts val="0"/>
              </a:spcAft>
              <a:buNone/>
            </a:pPr>
            <a:fld id="{00000000-1234-1234-1234-123412341234}" type="slidenum">
              <a:rPr lang="en"/>
              <a:t>‹#›</a:t>
            </a:fld>
            <a:endParaRPr/>
          </a:p>
        </p:txBody>
      </p:sp>
      <p:sp>
        <p:nvSpPr>
          <p:cNvPr id="49" name="Google Shape;49;p10"/>
          <p:cNvSpPr txBox="1"/>
          <p:nvPr/>
        </p:nvSpPr>
        <p:spPr>
          <a:xfrm>
            <a:off x="264506" y="4816461"/>
            <a:ext cx="1254000" cy="1686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en" sz="800">
                <a:solidFill>
                  <a:schemeClr val="dk2"/>
                </a:solidFill>
                <a:latin typeface="Ubuntu"/>
                <a:ea typeface="Ubuntu"/>
                <a:cs typeface="Ubuntu"/>
                <a:sym typeface="Ubuntu"/>
              </a:rPr>
              <a:t>Confidential</a:t>
            </a:r>
            <a:endParaRPr b="1" sz="800">
              <a:solidFill>
                <a:schemeClr val="dk2"/>
              </a:solidFill>
              <a:latin typeface="Ubuntu"/>
              <a:ea typeface="Ubuntu"/>
              <a:cs typeface="Ubuntu"/>
              <a:sym typeface="Ubuntu"/>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3.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6" Type="http://schemas.openxmlformats.org/officeDocument/2006/relationships/slideLayout" Target="../slideLayouts/slideLayout5.xml"/><Relationship Id="rId18" Type="http://schemas.openxmlformats.org/officeDocument/2006/relationships/theme" Target="../theme/theme4.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7.xml"/><Relationship Id="rId10" Type="http://schemas.openxmlformats.org/officeDocument/2006/relationships/slideLayout" Target="../slideLayouts/slideLayout26.xml"/><Relationship Id="rId13" Type="http://schemas.openxmlformats.org/officeDocument/2006/relationships/slideLayout" Target="../slideLayouts/slideLayout29.xml"/><Relationship Id="rId12" Type="http://schemas.openxmlformats.org/officeDocument/2006/relationships/slideLayout" Target="../slideLayouts/slideLayout28.xml"/><Relationship Id="rId1" Type="http://schemas.openxmlformats.org/officeDocument/2006/relationships/slideLayout" Target="../slideLayouts/slideLayout17.xml"/><Relationship Id="rId2" Type="http://schemas.openxmlformats.org/officeDocument/2006/relationships/slideLayout" Target="../slideLayouts/slideLayout18.xml"/><Relationship Id="rId3" Type="http://schemas.openxmlformats.org/officeDocument/2006/relationships/slideLayout" Target="../slideLayouts/slideLayout19.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5" Type="http://schemas.openxmlformats.org/officeDocument/2006/relationships/slideLayout" Target="../slideLayouts/slideLayout31.xml"/><Relationship Id="rId14" Type="http://schemas.openxmlformats.org/officeDocument/2006/relationships/slideLayout" Target="../slideLayouts/slideLayout30.xml"/><Relationship Id="rId17" Type="http://schemas.openxmlformats.org/officeDocument/2006/relationships/theme" Target="../theme/theme2.xml"/><Relationship Id="rId16" Type="http://schemas.openxmlformats.org/officeDocument/2006/relationships/slideLayout" Target="../slideLayouts/slideLayout32.xml"/><Relationship Id="rId5" Type="http://schemas.openxmlformats.org/officeDocument/2006/relationships/slideLayout" Target="../slideLayouts/slideLayout21.xml"/><Relationship Id="rId6" Type="http://schemas.openxmlformats.org/officeDocument/2006/relationships/slideLayout" Target="../slideLayouts/slideLayout22.xml"/><Relationship Id="rId7" Type="http://schemas.openxmlformats.org/officeDocument/2006/relationships/slideLayout" Target="../slideLayouts/slideLayout23.xml"/><Relationship Id="rId8" Type="http://schemas.openxmlformats.org/officeDocument/2006/relationships/slideLayout" Target="../slideLayouts/slideLayout24.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42.xml"/><Relationship Id="rId10" Type="http://schemas.openxmlformats.org/officeDocument/2006/relationships/slideLayout" Target="../slideLayouts/slideLayout41.xml"/><Relationship Id="rId13" Type="http://schemas.openxmlformats.org/officeDocument/2006/relationships/slideLayout" Target="../slideLayouts/slideLayout44.xml"/><Relationship Id="rId12" Type="http://schemas.openxmlformats.org/officeDocument/2006/relationships/slideLayout" Target="../slideLayouts/slideLayout43.xml"/><Relationship Id="rId1" Type="http://schemas.openxmlformats.org/officeDocument/2006/relationships/image" Target="../media/image3.png"/><Relationship Id="rId2" Type="http://schemas.openxmlformats.org/officeDocument/2006/relationships/slideLayout" Target="../slideLayouts/slideLayout33.xml"/><Relationship Id="rId3" Type="http://schemas.openxmlformats.org/officeDocument/2006/relationships/slideLayout" Target="../slideLayouts/slideLayout34.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5" Type="http://schemas.openxmlformats.org/officeDocument/2006/relationships/slideLayout" Target="../slideLayouts/slideLayout46.xml"/><Relationship Id="rId14" Type="http://schemas.openxmlformats.org/officeDocument/2006/relationships/slideLayout" Target="../slideLayouts/slideLayout45.xml"/><Relationship Id="rId17" Type="http://schemas.openxmlformats.org/officeDocument/2006/relationships/slideLayout" Target="../slideLayouts/slideLayout48.xml"/><Relationship Id="rId16" Type="http://schemas.openxmlformats.org/officeDocument/2006/relationships/slideLayout" Target="../slideLayouts/slideLayout47.xml"/><Relationship Id="rId5" Type="http://schemas.openxmlformats.org/officeDocument/2006/relationships/slideLayout" Target="../slideLayouts/slideLayout36.xml"/><Relationship Id="rId6" Type="http://schemas.openxmlformats.org/officeDocument/2006/relationships/slideLayout" Target="../slideLayouts/slideLayout37.xml"/><Relationship Id="rId18" Type="http://schemas.openxmlformats.org/officeDocument/2006/relationships/theme" Target="../theme/theme1.xml"/><Relationship Id="rId7" Type="http://schemas.openxmlformats.org/officeDocument/2006/relationships/slideLayout" Target="../slideLayouts/slideLayout38.xml"/><Relationship Id="rId8" Type="http://schemas.openxmlformats.org/officeDocument/2006/relationships/slideLayout" Target="../slideLayouts/slideLayout3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idx="12" type="sldNum"/>
          </p:nvPr>
        </p:nvSpPr>
        <p:spPr>
          <a:xfrm>
            <a:off x="8472461" y="4663214"/>
            <a:ext cx="443100" cy="228600"/>
          </a:xfrm>
          <a:prstGeom prst="rect">
            <a:avLst/>
          </a:prstGeom>
          <a:noFill/>
          <a:ln>
            <a:noFill/>
          </a:ln>
        </p:spPr>
        <p:txBody>
          <a:bodyPr anchorCtr="0" anchor="ctr" bIns="0" lIns="0" spcFirstLastPara="1" rIns="0" wrap="square" tIns="0">
            <a:norm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pic>
        <p:nvPicPr>
          <p:cNvPr id="7" name="Google Shape;7;p1"/>
          <p:cNvPicPr preferRelativeResize="0"/>
          <p:nvPr/>
        </p:nvPicPr>
        <p:blipFill rotWithShape="1">
          <a:blip r:embed="rId1">
            <a:alphaModFix/>
          </a:blip>
          <a:srcRect b="0" l="0" r="77176" t="0"/>
          <a:stretch/>
        </p:blipFill>
        <p:spPr>
          <a:xfrm>
            <a:off x="261241" y="0"/>
            <a:ext cx="481980" cy="76219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Lst>
  <mc:AlternateContent>
    <mc:Choice Requires="p14">
      <p:transition spd="slow" p14:dur="1000">
        <p:fade thruBlk="1"/>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165">
          <p15:clr>
            <a:srgbClr val="EA4335"/>
          </p15:clr>
        </p15:guide>
        <p15:guide id="2" pos="468">
          <p15:clr>
            <a:srgbClr val="EA4335"/>
          </p15:clr>
        </p15:guide>
        <p15:guide id="3" pos="592">
          <p15:clr>
            <a:srgbClr val="EA4335"/>
          </p15:clr>
        </p15:guide>
        <p15:guide id="4" pos="895">
          <p15:clr>
            <a:srgbClr val="EA4335"/>
          </p15:clr>
        </p15:guide>
        <p15:guide id="5" pos="1018">
          <p15:clr>
            <a:srgbClr val="EA4335"/>
          </p15:clr>
        </p15:guide>
        <p15:guide id="6" pos="1323">
          <p15:clr>
            <a:srgbClr val="EA4335"/>
          </p15:clr>
        </p15:guide>
        <p15:guide id="7" pos="1456">
          <p15:clr>
            <a:srgbClr val="EA4335"/>
          </p15:clr>
        </p15:guide>
        <p15:guide id="8" pos="1750">
          <p15:clr>
            <a:srgbClr val="EA4335"/>
          </p15:clr>
        </p15:guide>
        <p15:guide id="9" pos="1873">
          <p15:clr>
            <a:srgbClr val="EA4335"/>
          </p15:clr>
        </p15:guide>
        <p15:guide id="10" pos="2177">
          <p15:clr>
            <a:srgbClr val="EA4335"/>
          </p15:clr>
        </p15:guide>
        <p15:guide id="11" pos="2301">
          <p15:clr>
            <a:srgbClr val="EA4335"/>
          </p15:clr>
        </p15:guide>
        <p15:guide id="12" pos="2604">
          <p15:clr>
            <a:srgbClr val="EA4335"/>
          </p15:clr>
        </p15:guide>
        <p15:guide id="13" pos="2728">
          <p15:clr>
            <a:srgbClr val="EA4335"/>
          </p15:clr>
        </p15:guide>
        <p15:guide id="14" pos="3032">
          <p15:clr>
            <a:srgbClr val="EA4335"/>
          </p15:clr>
        </p15:guide>
        <p15:guide id="15" pos="3155">
          <p15:clr>
            <a:srgbClr val="EA4335"/>
          </p15:clr>
        </p15:guide>
        <p15:guide id="16" pos="3459">
          <p15:clr>
            <a:srgbClr val="EA4335"/>
          </p15:clr>
        </p15:guide>
        <p15:guide id="17" pos="3582">
          <p15:clr>
            <a:srgbClr val="EA4335"/>
          </p15:clr>
        </p15:guide>
        <p15:guide id="18" pos="3886">
          <p15:clr>
            <a:srgbClr val="EA4335"/>
          </p15:clr>
        </p15:guide>
        <p15:guide id="19" pos="4010">
          <p15:clr>
            <a:srgbClr val="EA4335"/>
          </p15:clr>
        </p15:guide>
        <p15:guide id="20" pos="4313">
          <p15:clr>
            <a:srgbClr val="EA4335"/>
          </p15:clr>
        </p15:guide>
        <p15:guide id="21" pos="4437">
          <p15:clr>
            <a:srgbClr val="EA4335"/>
          </p15:clr>
        </p15:guide>
        <p15:guide id="22" pos="4741">
          <p15:clr>
            <a:srgbClr val="EA4335"/>
          </p15:clr>
        </p15:guide>
        <p15:guide id="23" pos="4864">
          <p15:clr>
            <a:srgbClr val="EA4335"/>
          </p15:clr>
        </p15:guide>
        <p15:guide id="24" pos="5168">
          <p15:clr>
            <a:srgbClr val="EA4335"/>
          </p15:clr>
        </p15:guide>
        <p15:guide id="25" orient="horz" pos="206">
          <p15:clr>
            <a:srgbClr val="EA4335"/>
          </p15:clr>
        </p15:guide>
        <p15:guide id="26" orient="horz" pos="3034">
          <p15:clr>
            <a:srgbClr val="EA4335"/>
          </p15:clr>
        </p15:guide>
        <p15:guide id="27" pos="5291">
          <p15:clr>
            <a:srgbClr val="EA4335"/>
          </p15:clr>
        </p15:guide>
        <p15:guide id="28" pos="5595">
          <p15:clr>
            <a:srgbClr val="EA4335"/>
          </p15:clr>
        </p15:guide>
        <p15:guide id="29" orient="horz" pos="547">
          <p15:clr>
            <a:srgbClr val="E46962"/>
          </p15:clr>
        </p15:guide>
        <p15:guide id="30" orient="horz" pos="1152">
          <p15:clr>
            <a:srgbClr val="E46962"/>
          </p15:clr>
        </p15:guide>
      </p15:sldGuideLst>
    </p:ext>
  </p:extLst>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79" name="Shape 79"/>
        <p:cNvGrpSpPr/>
        <p:nvPr/>
      </p:nvGrpSpPr>
      <p:grpSpPr>
        <a:xfrm>
          <a:off x="0" y="0"/>
          <a:ext cx="0" cy="0"/>
          <a:chOff x="0" y="0"/>
          <a:chExt cx="0" cy="0"/>
        </a:xfrm>
      </p:grpSpPr>
      <p:sp>
        <p:nvSpPr>
          <p:cNvPr id="80" name="Google Shape;80;p18"/>
          <p:cNvSpPr txBox="1"/>
          <p:nvPr>
            <p:ph idx="12" type="sldNum"/>
          </p:nvPr>
        </p:nvSpPr>
        <p:spPr>
          <a:xfrm>
            <a:off x="8472461" y="4663214"/>
            <a:ext cx="443100" cy="228600"/>
          </a:xfrm>
          <a:prstGeom prst="rect">
            <a:avLst/>
          </a:prstGeom>
          <a:noFill/>
          <a:ln>
            <a:noFill/>
          </a:ln>
        </p:spPr>
        <p:txBody>
          <a:bodyPr anchorCtr="0" anchor="ctr" bIns="0" lIns="0" spcFirstLastPara="1" rIns="0" wrap="square" tIns="0">
            <a:norm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 id="2147483677" r:id="rId14"/>
    <p:sldLayoutId id="2147483678" r:id="rId15"/>
    <p:sldLayoutId id="2147483679" r:id="rId16"/>
  </p:sldLayoutIdLst>
  <mc:AlternateContent>
    <mc:Choice Requires="p14">
      <p:transition spd="slow" p14:dur="1000">
        <p:fade thruBlk="1"/>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165">
          <p15:clr>
            <a:srgbClr val="EA4335"/>
          </p15:clr>
        </p15:guide>
        <p15:guide id="2" pos="468">
          <p15:clr>
            <a:srgbClr val="EA4335"/>
          </p15:clr>
        </p15:guide>
        <p15:guide id="3" pos="592">
          <p15:clr>
            <a:srgbClr val="EA4335"/>
          </p15:clr>
        </p15:guide>
        <p15:guide id="4" pos="895">
          <p15:clr>
            <a:srgbClr val="EA4335"/>
          </p15:clr>
        </p15:guide>
        <p15:guide id="5" pos="1018">
          <p15:clr>
            <a:srgbClr val="EA4335"/>
          </p15:clr>
        </p15:guide>
        <p15:guide id="6" pos="1323">
          <p15:clr>
            <a:srgbClr val="EA4335"/>
          </p15:clr>
        </p15:guide>
        <p15:guide id="7" pos="1456">
          <p15:clr>
            <a:srgbClr val="EA4335"/>
          </p15:clr>
        </p15:guide>
        <p15:guide id="8" pos="1750">
          <p15:clr>
            <a:srgbClr val="EA4335"/>
          </p15:clr>
        </p15:guide>
        <p15:guide id="9" pos="1873">
          <p15:clr>
            <a:srgbClr val="EA4335"/>
          </p15:clr>
        </p15:guide>
        <p15:guide id="10" pos="2177">
          <p15:clr>
            <a:srgbClr val="EA4335"/>
          </p15:clr>
        </p15:guide>
        <p15:guide id="11" pos="2301">
          <p15:clr>
            <a:srgbClr val="EA4335"/>
          </p15:clr>
        </p15:guide>
        <p15:guide id="12" pos="2604">
          <p15:clr>
            <a:srgbClr val="EA4335"/>
          </p15:clr>
        </p15:guide>
        <p15:guide id="13" pos="2728">
          <p15:clr>
            <a:srgbClr val="EA4335"/>
          </p15:clr>
        </p15:guide>
        <p15:guide id="14" pos="3032">
          <p15:clr>
            <a:srgbClr val="EA4335"/>
          </p15:clr>
        </p15:guide>
        <p15:guide id="15" pos="3155">
          <p15:clr>
            <a:srgbClr val="EA4335"/>
          </p15:clr>
        </p15:guide>
        <p15:guide id="16" pos="3459">
          <p15:clr>
            <a:srgbClr val="EA4335"/>
          </p15:clr>
        </p15:guide>
        <p15:guide id="17" pos="3582">
          <p15:clr>
            <a:srgbClr val="EA4335"/>
          </p15:clr>
        </p15:guide>
        <p15:guide id="18" pos="3886">
          <p15:clr>
            <a:srgbClr val="EA4335"/>
          </p15:clr>
        </p15:guide>
        <p15:guide id="19" pos="4010">
          <p15:clr>
            <a:srgbClr val="EA4335"/>
          </p15:clr>
        </p15:guide>
        <p15:guide id="20" pos="4313">
          <p15:clr>
            <a:srgbClr val="EA4335"/>
          </p15:clr>
        </p15:guide>
        <p15:guide id="21" pos="4437">
          <p15:clr>
            <a:srgbClr val="EA4335"/>
          </p15:clr>
        </p15:guide>
        <p15:guide id="22" pos="4741">
          <p15:clr>
            <a:srgbClr val="EA4335"/>
          </p15:clr>
        </p15:guide>
        <p15:guide id="23" pos="4864">
          <p15:clr>
            <a:srgbClr val="EA4335"/>
          </p15:clr>
        </p15:guide>
        <p15:guide id="24" pos="5168">
          <p15:clr>
            <a:srgbClr val="EA4335"/>
          </p15:clr>
        </p15:guide>
        <p15:guide id="25" orient="horz" pos="206">
          <p15:clr>
            <a:srgbClr val="EA4335"/>
          </p15:clr>
        </p15:guide>
        <p15:guide id="26" orient="horz" pos="3034">
          <p15:clr>
            <a:srgbClr val="EA4335"/>
          </p15:clr>
        </p15:guide>
        <p15:guide id="27" orient="horz" pos="771">
          <p15:clr>
            <a:srgbClr val="EA4335"/>
          </p15:clr>
        </p15:guide>
        <p15:guide id="28" pos="5291">
          <p15:clr>
            <a:srgbClr val="EA4335"/>
          </p15:clr>
        </p15:guide>
        <p15:guide id="29" pos="5595">
          <p15:clr>
            <a:srgbClr val="EA4335"/>
          </p15:clr>
        </p15:guide>
      </p15:sldGuideLst>
    </p:ext>
  </p:extLst>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98" name="Shape 198"/>
        <p:cNvGrpSpPr/>
        <p:nvPr/>
      </p:nvGrpSpPr>
      <p:grpSpPr>
        <a:xfrm>
          <a:off x="0" y="0"/>
          <a:ext cx="0" cy="0"/>
          <a:chOff x="0" y="0"/>
          <a:chExt cx="0" cy="0"/>
        </a:xfrm>
      </p:grpSpPr>
      <p:sp>
        <p:nvSpPr>
          <p:cNvPr id="199" name="Google Shape;199;p35"/>
          <p:cNvSpPr txBox="1"/>
          <p:nvPr>
            <p:ph idx="12" type="sldNum"/>
          </p:nvPr>
        </p:nvSpPr>
        <p:spPr>
          <a:xfrm>
            <a:off x="8472461" y="4663214"/>
            <a:ext cx="443100" cy="228600"/>
          </a:xfrm>
          <a:prstGeom prst="rect">
            <a:avLst/>
          </a:prstGeom>
          <a:noFill/>
          <a:ln>
            <a:noFill/>
          </a:ln>
        </p:spPr>
        <p:txBody>
          <a:bodyPr anchorCtr="0" anchor="ctr" bIns="0" lIns="0" spcFirstLastPara="1" rIns="0" wrap="square" tIns="0">
            <a:norm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pic>
        <p:nvPicPr>
          <p:cNvPr id="200" name="Google Shape;200;p35"/>
          <p:cNvPicPr preferRelativeResize="0"/>
          <p:nvPr/>
        </p:nvPicPr>
        <p:blipFill rotWithShape="1">
          <a:blip r:embed="rId1">
            <a:alphaModFix/>
          </a:blip>
          <a:srcRect b="0" l="0" r="77176" t="0"/>
          <a:stretch/>
        </p:blipFill>
        <p:spPr>
          <a:xfrm>
            <a:off x="261241" y="0"/>
            <a:ext cx="481980" cy="762198"/>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Lst>
  <mc:AlternateContent>
    <mc:Choice Requires="p14">
      <p:transition spd="slow" p14:dur="1000">
        <p:fade thruBlk="1"/>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165">
          <p15:clr>
            <a:srgbClr val="EA4335"/>
          </p15:clr>
        </p15:guide>
        <p15:guide id="2" pos="468">
          <p15:clr>
            <a:srgbClr val="EA4335"/>
          </p15:clr>
        </p15:guide>
        <p15:guide id="3" pos="592">
          <p15:clr>
            <a:srgbClr val="EA4335"/>
          </p15:clr>
        </p15:guide>
        <p15:guide id="4" pos="895">
          <p15:clr>
            <a:srgbClr val="EA4335"/>
          </p15:clr>
        </p15:guide>
        <p15:guide id="5" pos="1018">
          <p15:clr>
            <a:srgbClr val="EA4335"/>
          </p15:clr>
        </p15:guide>
        <p15:guide id="6" pos="1323">
          <p15:clr>
            <a:srgbClr val="EA4335"/>
          </p15:clr>
        </p15:guide>
        <p15:guide id="7" pos="1456">
          <p15:clr>
            <a:srgbClr val="EA4335"/>
          </p15:clr>
        </p15:guide>
        <p15:guide id="8" pos="1750">
          <p15:clr>
            <a:srgbClr val="EA4335"/>
          </p15:clr>
        </p15:guide>
        <p15:guide id="9" pos="1873">
          <p15:clr>
            <a:srgbClr val="EA4335"/>
          </p15:clr>
        </p15:guide>
        <p15:guide id="10" pos="2177">
          <p15:clr>
            <a:srgbClr val="EA4335"/>
          </p15:clr>
        </p15:guide>
        <p15:guide id="11" pos="2301">
          <p15:clr>
            <a:srgbClr val="EA4335"/>
          </p15:clr>
        </p15:guide>
        <p15:guide id="12" pos="2604">
          <p15:clr>
            <a:srgbClr val="EA4335"/>
          </p15:clr>
        </p15:guide>
        <p15:guide id="13" pos="2728">
          <p15:clr>
            <a:srgbClr val="EA4335"/>
          </p15:clr>
        </p15:guide>
        <p15:guide id="14" pos="3032">
          <p15:clr>
            <a:srgbClr val="EA4335"/>
          </p15:clr>
        </p15:guide>
        <p15:guide id="15" pos="3155">
          <p15:clr>
            <a:srgbClr val="EA4335"/>
          </p15:clr>
        </p15:guide>
        <p15:guide id="16" pos="3459">
          <p15:clr>
            <a:srgbClr val="EA4335"/>
          </p15:clr>
        </p15:guide>
        <p15:guide id="17" pos="3582">
          <p15:clr>
            <a:srgbClr val="EA4335"/>
          </p15:clr>
        </p15:guide>
        <p15:guide id="18" pos="3886">
          <p15:clr>
            <a:srgbClr val="EA4335"/>
          </p15:clr>
        </p15:guide>
        <p15:guide id="19" pos="4010">
          <p15:clr>
            <a:srgbClr val="EA4335"/>
          </p15:clr>
        </p15:guide>
        <p15:guide id="20" pos="4313">
          <p15:clr>
            <a:srgbClr val="EA4335"/>
          </p15:clr>
        </p15:guide>
        <p15:guide id="21" pos="4437">
          <p15:clr>
            <a:srgbClr val="EA4335"/>
          </p15:clr>
        </p15:guide>
        <p15:guide id="22" pos="4741">
          <p15:clr>
            <a:srgbClr val="EA4335"/>
          </p15:clr>
        </p15:guide>
        <p15:guide id="23" pos="4864">
          <p15:clr>
            <a:srgbClr val="EA4335"/>
          </p15:clr>
        </p15:guide>
        <p15:guide id="24" pos="5168">
          <p15:clr>
            <a:srgbClr val="EA4335"/>
          </p15:clr>
        </p15:guide>
        <p15:guide id="25" orient="horz" pos="206">
          <p15:clr>
            <a:srgbClr val="EA4335"/>
          </p15:clr>
        </p15:guide>
        <p15:guide id="26" orient="horz" pos="3034">
          <p15:clr>
            <a:srgbClr val="EA4335"/>
          </p15:clr>
        </p15:guide>
        <p15:guide id="27" pos="5291">
          <p15:clr>
            <a:srgbClr val="EA4335"/>
          </p15:clr>
        </p15:guide>
        <p15:guide id="28" pos="5595">
          <p15:clr>
            <a:srgbClr val="EA4335"/>
          </p15:clr>
        </p15:guide>
        <p15:guide id="29" orient="horz" pos="547">
          <p15:clr>
            <a:srgbClr val="E46962"/>
          </p15:clr>
        </p15:guide>
        <p15:guide id="30" orient="horz" pos="1152">
          <p15:clr>
            <a:srgbClr val="E46962"/>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3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3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8.xml"/><Relationship Id="rId3" Type="http://schemas.openxmlformats.org/officeDocument/2006/relationships/image" Target="../media/image18.png"/><Relationship Id="rId4" Type="http://schemas.openxmlformats.org/officeDocument/2006/relationships/image" Target="../media/image21.png"/><Relationship Id="rId5" Type="http://schemas.openxmlformats.org/officeDocument/2006/relationships/image" Target="../media/image2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4.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1.xml"/><Relationship Id="rId3" Type="http://schemas.openxmlformats.org/officeDocument/2006/relationships/image" Target="../media/image25.png"/><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22.xml"/><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image" Target="../media/image3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4.jpg"/><Relationship Id="rId4" Type="http://schemas.openxmlformats.org/officeDocument/2006/relationships/image" Target="../media/image27.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5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latin typeface="Ubuntu Light"/>
                <a:ea typeface="Ubuntu Light"/>
                <a:cs typeface="Ubuntu Light"/>
                <a:sym typeface="Ubuntu Light"/>
              </a:rPr>
              <a:t>LLMs from zero to hero</a:t>
            </a:r>
            <a:endParaRPr>
              <a:latin typeface="Ubuntu Light"/>
              <a:ea typeface="Ubuntu Light"/>
              <a:cs typeface="Ubuntu Light"/>
              <a:sym typeface="Ubuntu Light"/>
            </a:endParaRPr>
          </a:p>
        </p:txBody>
      </p:sp>
      <p:sp>
        <p:nvSpPr>
          <p:cNvPr id="283" name="Google Shape;283;p52"/>
          <p:cNvSpPr txBox="1"/>
          <p:nvPr>
            <p:ph idx="1" type="subTitle"/>
          </p:nvPr>
        </p:nvSpPr>
        <p:spPr>
          <a:xfrm>
            <a:off x="311700" y="2834125"/>
            <a:ext cx="8520600" cy="792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Ubuntu Light"/>
                <a:ea typeface="Ubuntu Light"/>
                <a:cs typeface="Ubuntu Light"/>
                <a:sym typeface="Ubuntu Light"/>
              </a:rPr>
              <a:t>Build using open source</a:t>
            </a:r>
            <a:endParaRPr>
              <a:latin typeface="Ubuntu Light"/>
              <a:ea typeface="Ubuntu Light"/>
              <a:cs typeface="Ubuntu Light"/>
              <a:sym typeface="Ubuntu Light"/>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p61"/>
          <p:cNvSpPr txBox="1"/>
          <p:nvPr>
            <p:ph type="title"/>
          </p:nvPr>
        </p:nvSpPr>
        <p:spPr>
          <a:xfrm>
            <a:off x="914400" y="265176"/>
            <a:ext cx="7912200" cy="424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Can we do it?</a:t>
            </a:r>
            <a:endParaRPr/>
          </a:p>
        </p:txBody>
      </p:sp>
      <p:sp>
        <p:nvSpPr>
          <p:cNvPr id="368" name="Google Shape;368;p61"/>
          <p:cNvSpPr/>
          <p:nvPr/>
        </p:nvSpPr>
        <p:spPr>
          <a:xfrm>
            <a:off x="457715" y="909927"/>
            <a:ext cx="2432849" cy="740023"/>
          </a:xfrm>
          <a:prstGeom prst="roundRect">
            <a:avLst>
              <a:gd fmla="val 16667" name="adj"/>
            </a:avLst>
          </a:prstGeom>
          <a:solidFill>
            <a:srgbClr val="E95420"/>
          </a:solidFill>
          <a:ln cap="flat" cmpd="sng" w="9525">
            <a:solidFill>
              <a:srgbClr val="E9542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Ubuntu Light"/>
                <a:ea typeface="Ubuntu Light"/>
                <a:cs typeface="Ubuntu Light"/>
                <a:sym typeface="Ubuntu Light"/>
              </a:rPr>
              <a:t>Training is resource heavy</a:t>
            </a:r>
            <a:endParaRPr>
              <a:solidFill>
                <a:srgbClr val="FFFFFF"/>
              </a:solidFill>
              <a:latin typeface="Ubuntu Light"/>
              <a:ea typeface="Ubuntu Light"/>
              <a:cs typeface="Ubuntu Light"/>
              <a:sym typeface="Ubuntu Light"/>
            </a:endParaRPr>
          </a:p>
        </p:txBody>
      </p:sp>
      <p:sp>
        <p:nvSpPr>
          <p:cNvPr id="369" name="Google Shape;369;p61"/>
          <p:cNvSpPr/>
          <p:nvPr/>
        </p:nvSpPr>
        <p:spPr>
          <a:xfrm>
            <a:off x="75700" y="4701775"/>
            <a:ext cx="8766900" cy="3693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Ubuntu"/>
              <a:ea typeface="Ubuntu"/>
              <a:cs typeface="Ubuntu"/>
              <a:sym typeface="Ubuntu"/>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62"/>
          <p:cNvSpPr txBox="1"/>
          <p:nvPr>
            <p:ph type="title"/>
          </p:nvPr>
        </p:nvSpPr>
        <p:spPr>
          <a:xfrm>
            <a:off x="914400" y="265176"/>
            <a:ext cx="7912200" cy="424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Can we do it?</a:t>
            </a:r>
            <a:endParaRPr/>
          </a:p>
        </p:txBody>
      </p:sp>
      <p:sp>
        <p:nvSpPr>
          <p:cNvPr id="375" name="Google Shape;375;p62"/>
          <p:cNvSpPr/>
          <p:nvPr/>
        </p:nvSpPr>
        <p:spPr>
          <a:xfrm>
            <a:off x="75700" y="4701775"/>
            <a:ext cx="8766900" cy="3693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Ubuntu"/>
              <a:ea typeface="Ubuntu"/>
              <a:cs typeface="Ubuntu"/>
              <a:sym typeface="Ubuntu"/>
            </a:endParaRPr>
          </a:p>
        </p:txBody>
      </p:sp>
      <p:grpSp>
        <p:nvGrpSpPr>
          <p:cNvPr id="376" name="Google Shape;376;p62"/>
          <p:cNvGrpSpPr/>
          <p:nvPr/>
        </p:nvGrpSpPr>
        <p:grpSpPr>
          <a:xfrm>
            <a:off x="457715" y="909927"/>
            <a:ext cx="7422675" cy="977354"/>
            <a:chOff x="457688" y="1062325"/>
            <a:chExt cx="6799813" cy="1085225"/>
          </a:xfrm>
        </p:grpSpPr>
        <p:sp>
          <p:nvSpPr>
            <p:cNvPr id="377" name="Google Shape;377;p62"/>
            <p:cNvSpPr/>
            <p:nvPr/>
          </p:nvSpPr>
          <p:spPr>
            <a:xfrm>
              <a:off x="716600" y="1281450"/>
              <a:ext cx="6540900" cy="866100"/>
            </a:xfrm>
            <a:prstGeom prst="roundRect">
              <a:avLst>
                <a:gd fmla="val 16667" name="adj"/>
              </a:avLst>
            </a:prstGeom>
            <a:solidFill>
              <a:srgbClr val="FFFFFF"/>
            </a:solidFill>
            <a:ln cap="flat" cmpd="sng" w="9525">
              <a:solidFill>
                <a:srgbClr val="E9542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62"/>
            <p:cNvSpPr/>
            <p:nvPr/>
          </p:nvSpPr>
          <p:spPr>
            <a:xfrm>
              <a:off x="457688" y="1062325"/>
              <a:ext cx="2228700" cy="821700"/>
            </a:xfrm>
            <a:prstGeom prst="roundRect">
              <a:avLst>
                <a:gd fmla="val 16667" name="adj"/>
              </a:avLst>
            </a:prstGeom>
            <a:solidFill>
              <a:srgbClr val="E95420"/>
            </a:solidFill>
            <a:ln cap="flat" cmpd="sng" w="9525">
              <a:solidFill>
                <a:srgbClr val="E9542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Ubuntu Light"/>
                  <a:ea typeface="Ubuntu Light"/>
                  <a:cs typeface="Ubuntu Light"/>
                  <a:sym typeface="Ubuntu Light"/>
                </a:rPr>
                <a:t>Training is resource heavy</a:t>
              </a:r>
              <a:endParaRPr>
                <a:solidFill>
                  <a:srgbClr val="FFFFFF"/>
                </a:solidFill>
                <a:latin typeface="Ubuntu Light"/>
                <a:ea typeface="Ubuntu Light"/>
                <a:cs typeface="Ubuntu Light"/>
                <a:sym typeface="Ubuntu Light"/>
              </a:endParaRPr>
            </a:p>
          </p:txBody>
        </p:sp>
        <p:sp>
          <p:nvSpPr>
            <p:cNvPr id="379" name="Google Shape;379;p62"/>
            <p:cNvSpPr txBox="1"/>
            <p:nvPr/>
          </p:nvSpPr>
          <p:spPr>
            <a:xfrm>
              <a:off x="2825000" y="1514400"/>
              <a:ext cx="4432500" cy="444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Ubuntu Light"/>
                  <a:ea typeface="Ubuntu Light"/>
                  <a:cs typeface="Ubuntu Light"/>
                  <a:sym typeface="Ubuntu Light"/>
                </a:rPr>
                <a:t>Distributed training, GPU sharing, fine tuning and p-tuning</a:t>
              </a:r>
              <a:endParaRPr>
                <a:latin typeface="Ubuntu Light"/>
                <a:ea typeface="Ubuntu Light"/>
                <a:cs typeface="Ubuntu Light"/>
                <a:sym typeface="Ubuntu Light"/>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p63"/>
          <p:cNvSpPr txBox="1"/>
          <p:nvPr>
            <p:ph type="title"/>
          </p:nvPr>
        </p:nvSpPr>
        <p:spPr>
          <a:xfrm>
            <a:off x="914400" y="265176"/>
            <a:ext cx="7912200" cy="424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Can we do it?</a:t>
            </a:r>
            <a:endParaRPr/>
          </a:p>
        </p:txBody>
      </p:sp>
      <p:sp>
        <p:nvSpPr>
          <p:cNvPr id="385" name="Google Shape;385;p63"/>
          <p:cNvSpPr/>
          <p:nvPr/>
        </p:nvSpPr>
        <p:spPr>
          <a:xfrm>
            <a:off x="75700" y="4701775"/>
            <a:ext cx="8766900" cy="3693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Ubuntu"/>
              <a:ea typeface="Ubuntu"/>
              <a:cs typeface="Ubuntu"/>
              <a:sym typeface="Ubuntu"/>
            </a:endParaRPr>
          </a:p>
        </p:txBody>
      </p:sp>
      <p:grpSp>
        <p:nvGrpSpPr>
          <p:cNvPr id="386" name="Google Shape;386;p63"/>
          <p:cNvGrpSpPr/>
          <p:nvPr/>
        </p:nvGrpSpPr>
        <p:grpSpPr>
          <a:xfrm>
            <a:off x="457715" y="909927"/>
            <a:ext cx="7422675" cy="977354"/>
            <a:chOff x="457688" y="1062325"/>
            <a:chExt cx="6799813" cy="1085225"/>
          </a:xfrm>
        </p:grpSpPr>
        <p:sp>
          <p:nvSpPr>
            <p:cNvPr id="387" name="Google Shape;387;p63"/>
            <p:cNvSpPr/>
            <p:nvPr/>
          </p:nvSpPr>
          <p:spPr>
            <a:xfrm>
              <a:off x="716600" y="1281450"/>
              <a:ext cx="6540900" cy="866100"/>
            </a:xfrm>
            <a:prstGeom prst="roundRect">
              <a:avLst>
                <a:gd fmla="val 16667" name="adj"/>
              </a:avLst>
            </a:prstGeom>
            <a:solidFill>
              <a:srgbClr val="FFFFFF"/>
            </a:solidFill>
            <a:ln cap="flat" cmpd="sng" w="9525">
              <a:solidFill>
                <a:srgbClr val="E9542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63"/>
            <p:cNvSpPr/>
            <p:nvPr/>
          </p:nvSpPr>
          <p:spPr>
            <a:xfrm>
              <a:off x="457688" y="1062325"/>
              <a:ext cx="2228700" cy="821700"/>
            </a:xfrm>
            <a:prstGeom prst="roundRect">
              <a:avLst>
                <a:gd fmla="val 16667" name="adj"/>
              </a:avLst>
            </a:prstGeom>
            <a:solidFill>
              <a:srgbClr val="E95420"/>
            </a:solidFill>
            <a:ln cap="flat" cmpd="sng" w="9525">
              <a:solidFill>
                <a:srgbClr val="E9542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Ubuntu Light"/>
                  <a:ea typeface="Ubuntu Light"/>
                  <a:cs typeface="Ubuntu Light"/>
                  <a:sym typeface="Ubuntu Light"/>
                </a:rPr>
                <a:t>Training is resource heavy</a:t>
              </a:r>
              <a:endParaRPr>
                <a:solidFill>
                  <a:srgbClr val="FFFFFF"/>
                </a:solidFill>
                <a:latin typeface="Ubuntu Light"/>
                <a:ea typeface="Ubuntu Light"/>
                <a:cs typeface="Ubuntu Light"/>
                <a:sym typeface="Ubuntu Light"/>
              </a:endParaRPr>
            </a:p>
          </p:txBody>
        </p:sp>
        <p:sp>
          <p:nvSpPr>
            <p:cNvPr id="389" name="Google Shape;389;p63"/>
            <p:cNvSpPr txBox="1"/>
            <p:nvPr/>
          </p:nvSpPr>
          <p:spPr>
            <a:xfrm>
              <a:off x="2825000" y="1514400"/>
              <a:ext cx="4432500" cy="444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Ubuntu Light"/>
                  <a:ea typeface="Ubuntu Light"/>
                  <a:cs typeface="Ubuntu Light"/>
                  <a:sym typeface="Ubuntu Light"/>
                </a:rPr>
                <a:t>Distributed training, GPU sharing, fine tuning and p-tuning</a:t>
              </a:r>
              <a:endParaRPr>
                <a:latin typeface="Ubuntu Light"/>
                <a:ea typeface="Ubuntu Light"/>
                <a:cs typeface="Ubuntu Light"/>
                <a:sym typeface="Ubuntu Light"/>
              </a:endParaRPr>
            </a:p>
          </p:txBody>
        </p:sp>
      </p:grpSp>
      <p:sp>
        <p:nvSpPr>
          <p:cNvPr id="390" name="Google Shape;390;p63"/>
          <p:cNvSpPr/>
          <p:nvPr/>
        </p:nvSpPr>
        <p:spPr>
          <a:xfrm>
            <a:off x="457715" y="2207052"/>
            <a:ext cx="2432700" cy="740100"/>
          </a:xfrm>
          <a:prstGeom prst="roundRect">
            <a:avLst>
              <a:gd fmla="val 16667" name="adj"/>
            </a:avLst>
          </a:prstGeom>
          <a:solidFill>
            <a:srgbClr val="E95420"/>
          </a:solidFill>
          <a:ln cap="flat" cmpd="sng" w="9525">
            <a:solidFill>
              <a:srgbClr val="E9542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Ubuntu Light"/>
                <a:ea typeface="Ubuntu Light"/>
                <a:cs typeface="Ubuntu Light"/>
                <a:sym typeface="Ubuntu Light"/>
              </a:rPr>
              <a:t>Costs are high</a:t>
            </a:r>
            <a:endParaRPr>
              <a:solidFill>
                <a:srgbClr val="FFFFFF"/>
              </a:solidFill>
              <a:latin typeface="Ubuntu Light"/>
              <a:ea typeface="Ubuntu Light"/>
              <a:cs typeface="Ubuntu Light"/>
              <a:sym typeface="Ubuntu Light"/>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p64"/>
          <p:cNvSpPr txBox="1"/>
          <p:nvPr>
            <p:ph type="title"/>
          </p:nvPr>
        </p:nvSpPr>
        <p:spPr>
          <a:xfrm>
            <a:off x="914400" y="265176"/>
            <a:ext cx="7912200" cy="424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Can we do it?</a:t>
            </a:r>
            <a:endParaRPr/>
          </a:p>
        </p:txBody>
      </p:sp>
      <p:sp>
        <p:nvSpPr>
          <p:cNvPr id="396" name="Google Shape;396;p64"/>
          <p:cNvSpPr/>
          <p:nvPr/>
        </p:nvSpPr>
        <p:spPr>
          <a:xfrm>
            <a:off x="75700" y="4701775"/>
            <a:ext cx="8766900" cy="3693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Ubuntu"/>
              <a:ea typeface="Ubuntu"/>
              <a:cs typeface="Ubuntu"/>
              <a:sym typeface="Ubuntu"/>
            </a:endParaRPr>
          </a:p>
        </p:txBody>
      </p:sp>
      <p:grpSp>
        <p:nvGrpSpPr>
          <p:cNvPr id="397" name="Google Shape;397;p64"/>
          <p:cNvGrpSpPr/>
          <p:nvPr/>
        </p:nvGrpSpPr>
        <p:grpSpPr>
          <a:xfrm>
            <a:off x="457715" y="909927"/>
            <a:ext cx="7422675" cy="977354"/>
            <a:chOff x="457688" y="1062325"/>
            <a:chExt cx="6799813" cy="1085225"/>
          </a:xfrm>
        </p:grpSpPr>
        <p:sp>
          <p:nvSpPr>
            <p:cNvPr id="398" name="Google Shape;398;p64"/>
            <p:cNvSpPr/>
            <p:nvPr/>
          </p:nvSpPr>
          <p:spPr>
            <a:xfrm>
              <a:off x="716600" y="1281450"/>
              <a:ext cx="6540900" cy="866100"/>
            </a:xfrm>
            <a:prstGeom prst="roundRect">
              <a:avLst>
                <a:gd fmla="val 16667" name="adj"/>
              </a:avLst>
            </a:prstGeom>
            <a:solidFill>
              <a:srgbClr val="FFFFFF"/>
            </a:solidFill>
            <a:ln cap="flat" cmpd="sng" w="9525">
              <a:solidFill>
                <a:srgbClr val="E9542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64"/>
            <p:cNvSpPr/>
            <p:nvPr/>
          </p:nvSpPr>
          <p:spPr>
            <a:xfrm>
              <a:off x="457688" y="1062325"/>
              <a:ext cx="2228700" cy="821700"/>
            </a:xfrm>
            <a:prstGeom prst="roundRect">
              <a:avLst>
                <a:gd fmla="val 16667" name="adj"/>
              </a:avLst>
            </a:prstGeom>
            <a:solidFill>
              <a:srgbClr val="E95420"/>
            </a:solidFill>
            <a:ln cap="flat" cmpd="sng" w="9525">
              <a:solidFill>
                <a:srgbClr val="E9542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Ubuntu Light"/>
                  <a:ea typeface="Ubuntu Light"/>
                  <a:cs typeface="Ubuntu Light"/>
                  <a:sym typeface="Ubuntu Light"/>
                </a:rPr>
                <a:t>Training is resource heavy</a:t>
              </a:r>
              <a:endParaRPr>
                <a:solidFill>
                  <a:srgbClr val="FFFFFF"/>
                </a:solidFill>
                <a:latin typeface="Ubuntu Light"/>
                <a:ea typeface="Ubuntu Light"/>
                <a:cs typeface="Ubuntu Light"/>
                <a:sym typeface="Ubuntu Light"/>
              </a:endParaRPr>
            </a:p>
          </p:txBody>
        </p:sp>
        <p:sp>
          <p:nvSpPr>
            <p:cNvPr id="400" name="Google Shape;400;p64"/>
            <p:cNvSpPr txBox="1"/>
            <p:nvPr/>
          </p:nvSpPr>
          <p:spPr>
            <a:xfrm>
              <a:off x="2825000" y="1514400"/>
              <a:ext cx="4432500" cy="444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Ubuntu Light"/>
                  <a:ea typeface="Ubuntu Light"/>
                  <a:cs typeface="Ubuntu Light"/>
                  <a:sym typeface="Ubuntu Light"/>
                </a:rPr>
                <a:t>Distributed training, GPU sharing, fine tuning and p-tuning</a:t>
              </a:r>
              <a:endParaRPr>
                <a:highlight>
                  <a:srgbClr val="FFFF00"/>
                </a:highlight>
                <a:latin typeface="Ubuntu Light"/>
                <a:ea typeface="Ubuntu Light"/>
                <a:cs typeface="Ubuntu Light"/>
                <a:sym typeface="Ubuntu Light"/>
              </a:endParaRPr>
            </a:p>
          </p:txBody>
        </p:sp>
      </p:grpSp>
      <p:grpSp>
        <p:nvGrpSpPr>
          <p:cNvPr id="401" name="Google Shape;401;p64"/>
          <p:cNvGrpSpPr/>
          <p:nvPr/>
        </p:nvGrpSpPr>
        <p:grpSpPr>
          <a:xfrm>
            <a:off x="457715" y="2207052"/>
            <a:ext cx="7422675" cy="977354"/>
            <a:chOff x="457688" y="1062325"/>
            <a:chExt cx="6799813" cy="1085225"/>
          </a:xfrm>
        </p:grpSpPr>
        <p:sp>
          <p:nvSpPr>
            <p:cNvPr id="402" name="Google Shape;402;p64"/>
            <p:cNvSpPr/>
            <p:nvPr/>
          </p:nvSpPr>
          <p:spPr>
            <a:xfrm>
              <a:off x="716600" y="1281450"/>
              <a:ext cx="6540900" cy="866100"/>
            </a:xfrm>
            <a:prstGeom prst="roundRect">
              <a:avLst>
                <a:gd fmla="val 16667" name="adj"/>
              </a:avLst>
            </a:prstGeom>
            <a:solidFill>
              <a:srgbClr val="FFFFFF"/>
            </a:solidFill>
            <a:ln cap="flat" cmpd="sng" w="9525">
              <a:solidFill>
                <a:srgbClr val="E9542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64"/>
            <p:cNvSpPr/>
            <p:nvPr/>
          </p:nvSpPr>
          <p:spPr>
            <a:xfrm>
              <a:off x="457688" y="1062325"/>
              <a:ext cx="2228700" cy="821700"/>
            </a:xfrm>
            <a:prstGeom prst="roundRect">
              <a:avLst>
                <a:gd fmla="val 16667" name="adj"/>
              </a:avLst>
            </a:prstGeom>
            <a:solidFill>
              <a:srgbClr val="E95420"/>
            </a:solidFill>
            <a:ln cap="flat" cmpd="sng" w="9525">
              <a:solidFill>
                <a:srgbClr val="E9542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Ubuntu Light"/>
                  <a:ea typeface="Ubuntu Light"/>
                  <a:cs typeface="Ubuntu Light"/>
                  <a:sym typeface="Ubuntu Light"/>
                </a:rPr>
                <a:t>Costs are high</a:t>
              </a:r>
              <a:endParaRPr>
                <a:solidFill>
                  <a:srgbClr val="FFFFFF"/>
                </a:solidFill>
                <a:latin typeface="Ubuntu Light"/>
                <a:ea typeface="Ubuntu Light"/>
                <a:cs typeface="Ubuntu Light"/>
                <a:sym typeface="Ubuntu Light"/>
              </a:endParaRPr>
            </a:p>
          </p:txBody>
        </p:sp>
        <p:sp>
          <p:nvSpPr>
            <p:cNvPr id="404" name="Google Shape;404;p64"/>
            <p:cNvSpPr txBox="1"/>
            <p:nvPr/>
          </p:nvSpPr>
          <p:spPr>
            <a:xfrm>
              <a:off x="2825000" y="1514400"/>
              <a:ext cx="4432500" cy="444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Ubuntu Light"/>
                  <a:ea typeface="Ubuntu Light"/>
                  <a:cs typeface="Ubuntu Light"/>
                  <a:sym typeface="Ubuntu Light"/>
                </a:rPr>
                <a:t>Open source, automation, hybrid-cloud</a:t>
              </a:r>
              <a:endParaRPr>
                <a:highlight>
                  <a:srgbClr val="FFFF00"/>
                </a:highlight>
                <a:latin typeface="Ubuntu Light"/>
                <a:ea typeface="Ubuntu Light"/>
                <a:cs typeface="Ubuntu Light"/>
                <a:sym typeface="Ubuntu Light"/>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sp>
        <p:nvSpPr>
          <p:cNvPr id="409" name="Google Shape;409;p65"/>
          <p:cNvSpPr txBox="1"/>
          <p:nvPr>
            <p:ph type="title"/>
          </p:nvPr>
        </p:nvSpPr>
        <p:spPr>
          <a:xfrm>
            <a:off x="914400" y="265176"/>
            <a:ext cx="7912200" cy="424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Can we do it?</a:t>
            </a:r>
            <a:endParaRPr/>
          </a:p>
        </p:txBody>
      </p:sp>
      <p:sp>
        <p:nvSpPr>
          <p:cNvPr id="410" name="Google Shape;410;p65"/>
          <p:cNvSpPr/>
          <p:nvPr/>
        </p:nvSpPr>
        <p:spPr>
          <a:xfrm>
            <a:off x="75700" y="4701775"/>
            <a:ext cx="8766900" cy="3693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Ubuntu"/>
              <a:ea typeface="Ubuntu"/>
              <a:cs typeface="Ubuntu"/>
              <a:sym typeface="Ubuntu"/>
            </a:endParaRPr>
          </a:p>
        </p:txBody>
      </p:sp>
      <p:grpSp>
        <p:nvGrpSpPr>
          <p:cNvPr id="411" name="Google Shape;411;p65"/>
          <p:cNvGrpSpPr/>
          <p:nvPr/>
        </p:nvGrpSpPr>
        <p:grpSpPr>
          <a:xfrm>
            <a:off x="457715" y="909927"/>
            <a:ext cx="7422675" cy="977354"/>
            <a:chOff x="457688" y="1062325"/>
            <a:chExt cx="6799813" cy="1085225"/>
          </a:xfrm>
        </p:grpSpPr>
        <p:sp>
          <p:nvSpPr>
            <p:cNvPr id="412" name="Google Shape;412;p65"/>
            <p:cNvSpPr/>
            <p:nvPr/>
          </p:nvSpPr>
          <p:spPr>
            <a:xfrm>
              <a:off x="716600" y="1281450"/>
              <a:ext cx="6540900" cy="866100"/>
            </a:xfrm>
            <a:prstGeom prst="roundRect">
              <a:avLst>
                <a:gd fmla="val 16667" name="adj"/>
              </a:avLst>
            </a:prstGeom>
            <a:solidFill>
              <a:srgbClr val="FFFFFF"/>
            </a:solidFill>
            <a:ln cap="flat" cmpd="sng" w="9525">
              <a:solidFill>
                <a:srgbClr val="E9542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65"/>
            <p:cNvSpPr/>
            <p:nvPr/>
          </p:nvSpPr>
          <p:spPr>
            <a:xfrm>
              <a:off x="457688" y="1062325"/>
              <a:ext cx="2228700" cy="821700"/>
            </a:xfrm>
            <a:prstGeom prst="roundRect">
              <a:avLst>
                <a:gd fmla="val 16667" name="adj"/>
              </a:avLst>
            </a:prstGeom>
            <a:solidFill>
              <a:srgbClr val="E95420"/>
            </a:solidFill>
            <a:ln cap="flat" cmpd="sng" w="9525">
              <a:solidFill>
                <a:srgbClr val="E9542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Ubuntu Light"/>
                  <a:ea typeface="Ubuntu Light"/>
                  <a:cs typeface="Ubuntu Light"/>
                  <a:sym typeface="Ubuntu Light"/>
                </a:rPr>
                <a:t>Training is resource heavy</a:t>
              </a:r>
              <a:endParaRPr>
                <a:solidFill>
                  <a:srgbClr val="FFFFFF"/>
                </a:solidFill>
                <a:latin typeface="Ubuntu Light"/>
                <a:ea typeface="Ubuntu Light"/>
                <a:cs typeface="Ubuntu Light"/>
                <a:sym typeface="Ubuntu Light"/>
              </a:endParaRPr>
            </a:p>
          </p:txBody>
        </p:sp>
        <p:sp>
          <p:nvSpPr>
            <p:cNvPr id="414" name="Google Shape;414;p65"/>
            <p:cNvSpPr txBox="1"/>
            <p:nvPr/>
          </p:nvSpPr>
          <p:spPr>
            <a:xfrm>
              <a:off x="2825000" y="1514400"/>
              <a:ext cx="4432500" cy="444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Ubuntu Light"/>
                  <a:ea typeface="Ubuntu Light"/>
                  <a:cs typeface="Ubuntu Light"/>
                  <a:sym typeface="Ubuntu Light"/>
                </a:rPr>
                <a:t>Distributed training, GPU sharing, fine tuning and p-tuning</a:t>
              </a:r>
              <a:endParaRPr>
                <a:highlight>
                  <a:srgbClr val="FFFF00"/>
                </a:highlight>
                <a:latin typeface="Ubuntu Light"/>
                <a:ea typeface="Ubuntu Light"/>
                <a:cs typeface="Ubuntu Light"/>
                <a:sym typeface="Ubuntu Light"/>
              </a:endParaRPr>
            </a:p>
          </p:txBody>
        </p:sp>
      </p:grpSp>
      <p:grpSp>
        <p:nvGrpSpPr>
          <p:cNvPr id="415" name="Google Shape;415;p65"/>
          <p:cNvGrpSpPr/>
          <p:nvPr/>
        </p:nvGrpSpPr>
        <p:grpSpPr>
          <a:xfrm>
            <a:off x="457715" y="2207052"/>
            <a:ext cx="7422675" cy="977354"/>
            <a:chOff x="457688" y="1062325"/>
            <a:chExt cx="6799813" cy="1085225"/>
          </a:xfrm>
        </p:grpSpPr>
        <p:sp>
          <p:nvSpPr>
            <p:cNvPr id="416" name="Google Shape;416;p65"/>
            <p:cNvSpPr/>
            <p:nvPr/>
          </p:nvSpPr>
          <p:spPr>
            <a:xfrm>
              <a:off x="716600" y="1281450"/>
              <a:ext cx="6540900" cy="866100"/>
            </a:xfrm>
            <a:prstGeom prst="roundRect">
              <a:avLst>
                <a:gd fmla="val 16667" name="adj"/>
              </a:avLst>
            </a:prstGeom>
            <a:solidFill>
              <a:srgbClr val="FFFFFF"/>
            </a:solidFill>
            <a:ln cap="flat" cmpd="sng" w="9525">
              <a:solidFill>
                <a:srgbClr val="E9542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65"/>
            <p:cNvSpPr/>
            <p:nvPr/>
          </p:nvSpPr>
          <p:spPr>
            <a:xfrm>
              <a:off x="457688" y="1062325"/>
              <a:ext cx="2228700" cy="821700"/>
            </a:xfrm>
            <a:prstGeom prst="roundRect">
              <a:avLst>
                <a:gd fmla="val 16667" name="adj"/>
              </a:avLst>
            </a:prstGeom>
            <a:solidFill>
              <a:srgbClr val="E95420"/>
            </a:solidFill>
            <a:ln cap="flat" cmpd="sng" w="9525">
              <a:solidFill>
                <a:srgbClr val="E9542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Ubuntu Light"/>
                  <a:ea typeface="Ubuntu Light"/>
                  <a:cs typeface="Ubuntu Light"/>
                  <a:sym typeface="Ubuntu Light"/>
                </a:rPr>
                <a:t>Costs are high</a:t>
              </a:r>
              <a:endParaRPr>
                <a:solidFill>
                  <a:srgbClr val="FFFFFF"/>
                </a:solidFill>
                <a:latin typeface="Ubuntu Light"/>
                <a:ea typeface="Ubuntu Light"/>
                <a:cs typeface="Ubuntu Light"/>
                <a:sym typeface="Ubuntu Light"/>
              </a:endParaRPr>
            </a:p>
          </p:txBody>
        </p:sp>
        <p:sp>
          <p:nvSpPr>
            <p:cNvPr id="418" name="Google Shape;418;p65"/>
            <p:cNvSpPr txBox="1"/>
            <p:nvPr/>
          </p:nvSpPr>
          <p:spPr>
            <a:xfrm>
              <a:off x="2825000" y="1514400"/>
              <a:ext cx="4432500" cy="444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Ubuntu Light"/>
                  <a:ea typeface="Ubuntu Light"/>
                  <a:cs typeface="Ubuntu Light"/>
                  <a:sym typeface="Ubuntu Light"/>
                </a:rPr>
                <a:t>Open source, automation, hybrid-cloud</a:t>
              </a:r>
              <a:endParaRPr>
                <a:highlight>
                  <a:srgbClr val="FFFF00"/>
                </a:highlight>
                <a:latin typeface="Ubuntu Light"/>
                <a:ea typeface="Ubuntu Light"/>
                <a:cs typeface="Ubuntu Light"/>
                <a:sym typeface="Ubuntu Light"/>
              </a:endParaRPr>
            </a:p>
          </p:txBody>
        </p:sp>
      </p:grpSp>
      <p:sp>
        <p:nvSpPr>
          <p:cNvPr id="419" name="Google Shape;419;p65"/>
          <p:cNvSpPr/>
          <p:nvPr/>
        </p:nvSpPr>
        <p:spPr>
          <a:xfrm>
            <a:off x="545015" y="3504177"/>
            <a:ext cx="2432700" cy="740100"/>
          </a:xfrm>
          <a:prstGeom prst="roundRect">
            <a:avLst>
              <a:gd fmla="val 16667" name="adj"/>
            </a:avLst>
          </a:prstGeom>
          <a:solidFill>
            <a:srgbClr val="E95420"/>
          </a:solidFill>
          <a:ln cap="flat" cmpd="sng" w="9525">
            <a:solidFill>
              <a:srgbClr val="E9542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Ubuntu Light"/>
                <a:ea typeface="Ubuntu Light"/>
                <a:cs typeface="Ubuntu Light"/>
                <a:sym typeface="Ubuntu Light"/>
              </a:rPr>
              <a:t>It is not reproducible</a:t>
            </a:r>
            <a:endParaRPr>
              <a:solidFill>
                <a:srgbClr val="FFFFFF"/>
              </a:solidFill>
              <a:latin typeface="Ubuntu Light"/>
              <a:ea typeface="Ubuntu Light"/>
              <a:cs typeface="Ubuntu Light"/>
              <a:sym typeface="Ubuntu Light"/>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sp>
        <p:nvSpPr>
          <p:cNvPr id="424" name="Google Shape;424;p66"/>
          <p:cNvSpPr txBox="1"/>
          <p:nvPr>
            <p:ph type="title"/>
          </p:nvPr>
        </p:nvSpPr>
        <p:spPr>
          <a:xfrm>
            <a:off x="914400" y="265176"/>
            <a:ext cx="7912200" cy="424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Can we do it?</a:t>
            </a:r>
            <a:endParaRPr/>
          </a:p>
        </p:txBody>
      </p:sp>
      <p:sp>
        <p:nvSpPr>
          <p:cNvPr id="425" name="Google Shape;425;p66"/>
          <p:cNvSpPr/>
          <p:nvPr/>
        </p:nvSpPr>
        <p:spPr>
          <a:xfrm>
            <a:off x="75700" y="4701775"/>
            <a:ext cx="8766900" cy="3693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Ubuntu"/>
              <a:ea typeface="Ubuntu"/>
              <a:cs typeface="Ubuntu"/>
              <a:sym typeface="Ubuntu"/>
            </a:endParaRPr>
          </a:p>
        </p:txBody>
      </p:sp>
      <p:grpSp>
        <p:nvGrpSpPr>
          <p:cNvPr id="426" name="Google Shape;426;p66"/>
          <p:cNvGrpSpPr/>
          <p:nvPr/>
        </p:nvGrpSpPr>
        <p:grpSpPr>
          <a:xfrm>
            <a:off x="545015" y="3504177"/>
            <a:ext cx="7422675" cy="977354"/>
            <a:chOff x="457688" y="1062325"/>
            <a:chExt cx="6799813" cy="1085225"/>
          </a:xfrm>
        </p:grpSpPr>
        <p:sp>
          <p:nvSpPr>
            <p:cNvPr id="427" name="Google Shape;427;p66"/>
            <p:cNvSpPr/>
            <p:nvPr/>
          </p:nvSpPr>
          <p:spPr>
            <a:xfrm>
              <a:off x="716600" y="1281450"/>
              <a:ext cx="6540900" cy="866100"/>
            </a:xfrm>
            <a:prstGeom prst="roundRect">
              <a:avLst>
                <a:gd fmla="val 16667" name="adj"/>
              </a:avLst>
            </a:prstGeom>
            <a:solidFill>
              <a:srgbClr val="FFFFFF"/>
            </a:solidFill>
            <a:ln cap="flat" cmpd="sng" w="9525">
              <a:solidFill>
                <a:srgbClr val="E9542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66"/>
            <p:cNvSpPr/>
            <p:nvPr/>
          </p:nvSpPr>
          <p:spPr>
            <a:xfrm>
              <a:off x="457688" y="1062325"/>
              <a:ext cx="2228700" cy="821700"/>
            </a:xfrm>
            <a:prstGeom prst="roundRect">
              <a:avLst>
                <a:gd fmla="val 16667" name="adj"/>
              </a:avLst>
            </a:prstGeom>
            <a:solidFill>
              <a:srgbClr val="E95420"/>
            </a:solidFill>
            <a:ln cap="flat" cmpd="sng" w="9525">
              <a:solidFill>
                <a:srgbClr val="E9542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Ubuntu Light"/>
                  <a:ea typeface="Ubuntu Light"/>
                  <a:cs typeface="Ubuntu Light"/>
                  <a:sym typeface="Ubuntu Light"/>
                </a:rPr>
                <a:t>It is not reproducible</a:t>
              </a:r>
              <a:endParaRPr>
                <a:solidFill>
                  <a:srgbClr val="FFFFFF"/>
                </a:solidFill>
                <a:latin typeface="Ubuntu Light"/>
                <a:ea typeface="Ubuntu Light"/>
                <a:cs typeface="Ubuntu Light"/>
                <a:sym typeface="Ubuntu Light"/>
              </a:endParaRPr>
            </a:p>
          </p:txBody>
        </p:sp>
        <p:sp>
          <p:nvSpPr>
            <p:cNvPr id="429" name="Google Shape;429;p66"/>
            <p:cNvSpPr txBox="1"/>
            <p:nvPr/>
          </p:nvSpPr>
          <p:spPr>
            <a:xfrm>
              <a:off x="2825000" y="1514400"/>
              <a:ext cx="4432500" cy="444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Ubuntu Light"/>
                  <a:ea typeface="Ubuntu Light"/>
                  <a:cs typeface="Ubuntu Light"/>
                  <a:sym typeface="Ubuntu Light"/>
                </a:rPr>
                <a:t>MLOps pipelines, Kubeflow, MLflow</a:t>
              </a:r>
              <a:endParaRPr>
                <a:highlight>
                  <a:srgbClr val="FFFF00"/>
                </a:highlight>
                <a:latin typeface="Ubuntu Light"/>
                <a:ea typeface="Ubuntu Light"/>
                <a:cs typeface="Ubuntu Light"/>
                <a:sym typeface="Ubuntu Light"/>
              </a:endParaRPr>
            </a:p>
          </p:txBody>
        </p:sp>
      </p:grpSp>
      <p:grpSp>
        <p:nvGrpSpPr>
          <p:cNvPr id="430" name="Google Shape;430;p66"/>
          <p:cNvGrpSpPr/>
          <p:nvPr/>
        </p:nvGrpSpPr>
        <p:grpSpPr>
          <a:xfrm>
            <a:off x="457715" y="909927"/>
            <a:ext cx="7422675" cy="977354"/>
            <a:chOff x="457688" y="1062325"/>
            <a:chExt cx="6799813" cy="1085225"/>
          </a:xfrm>
        </p:grpSpPr>
        <p:sp>
          <p:nvSpPr>
            <p:cNvPr id="431" name="Google Shape;431;p66"/>
            <p:cNvSpPr/>
            <p:nvPr/>
          </p:nvSpPr>
          <p:spPr>
            <a:xfrm>
              <a:off x="716600" y="1281450"/>
              <a:ext cx="6540900" cy="866100"/>
            </a:xfrm>
            <a:prstGeom prst="roundRect">
              <a:avLst>
                <a:gd fmla="val 16667" name="adj"/>
              </a:avLst>
            </a:prstGeom>
            <a:solidFill>
              <a:srgbClr val="FFFFFF"/>
            </a:solidFill>
            <a:ln cap="flat" cmpd="sng" w="9525">
              <a:solidFill>
                <a:srgbClr val="E9542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66"/>
            <p:cNvSpPr/>
            <p:nvPr/>
          </p:nvSpPr>
          <p:spPr>
            <a:xfrm>
              <a:off x="457688" y="1062325"/>
              <a:ext cx="2228700" cy="821700"/>
            </a:xfrm>
            <a:prstGeom prst="roundRect">
              <a:avLst>
                <a:gd fmla="val 16667" name="adj"/>
              </a:avLst>
            </a:prstGeom>
            <a:solidFill>
              <a:srgbClr val="E95420"/>
            </a:solidFill>
            <a:ln cap="flat" cmpd="sng" w="9525">
              <a:solidFill>
                <a:srgbClr val="E9542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Ubuntu Light"/>
                  <a:ea typeface="Ubuntu Light"/>
                  <a:cs typeface="Ubuntu Light"/>
                  <a:sym typeface="Ubuntu Light"/>
                </a:rPr>
                <a:t>Training is resource heavy</a:t>
              </a:r>
              <a:endParaRPr>
                <a:solidFill>
                  <a:srgbClr val="FFFFFF"/>
                </a:solidFill>
                <a:latin typeface="Ubuntu Light"/>
                <a:ea typeface="Ubuntu Light"/>
                <a:cs typeface="Ubuntu Light"/>
                <a:sym typeface="Ubuntu Light"/>
              </a:endParaRPr>
            </a:p>
          </p:txBody>
        </p:sp>
        <p:sp>
          <p:nvSpPr>
            <p:cNvPr id="433" name="Google Shape;433;p66"/>
            <p:cNvSpPr txBox="1"/>
            <p:nvPr/>
          </p:nvSpPr>
          <p:spPr>
            <a:xfrm>
              <a:off x="2825000" y="1514400"/>
              <a:ext cx="4432500" cy="444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Ubuntu Light"/>
                  <a:ea typeface="Ubuntu Light"/>
                  <a:cs typeface="Ubuntu Light"/>
                  <a:sym typeface="Ubuntu Light"/>
                </a:rPr>
                <a:t>Distributed training, GPU sharing, fine tuning and p-tuning</a:t>
              </a:r>
              <a:endParaRPr>
                <a:latin typeface="Ubuntu Light"/>
                <a:ea typeface="Ubuntu Light"/>
                <a:cs typeface="Ubuntu Light"/>
                <a:sym typeface="Ubuntu Light"/>
              </a:endParaRPr>
            </a:p>
          </p:txBody>
        </p:sp>
      </p:grpSp>
      <p:grpSp>
        <p:nvGrpSpPr>
          <p:cNvPr id="434" name="Google Shape;434;p66"/>
          <p:cNvGrpSpPr/>
          <p:nvPr/>
        </p:nvGrpSpPr>
        <p:grpSpPr>
          <a:xfrm>
            <a:off x="457715" y="2207052"/>
            <a:ext cx="7422675" cy="977354"/>
            <a:chOff x="457688" y="1062325"/>
            <a:chExt cx="6799813" cy="1085225"/>
          </a:xfrm>
        </p:grpSpPr>
        <p:sp>
          <p:nvSpPr>
            <p:cNvPr id="435" name="Google Shape;435;p66"/>
            <p:cNvSpPr/>
            <p:nvPr/>
          </p:nvSpPr>
          <p:spPr>
            <a:xfrm>
              <a:off x="716600" y="1281450"/>
              <a:ext cx="6540900" cy="866100"/>
            </a:xfrm>
            <a:prstGeom prst="roundRect">
              <a:avLst>
                <a:gd fmla="val 16667" name="adj"/>
              </a:avLst>
            </a:prstGeom>
            <a:solidFill>
              <a:srgbClr val="FFFFFF"/>
            </a:solidFill>
            <a:ln cap="flat" cmpd="sng" w="9525">
              <a:solidFill>
                <a:srgbClr val="E9542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66"/>
            <p:cNvSpPr/>
            <p:nvPr/>
          </p:nvSpPr>
          <p:spPr>
            <a:xfrm>
              <a:off x="457688" y="1062325"/>
              <a:ext cx="2228700" cy="821700"/>
            </a:xfrm>
            <a:prstGeom prst="roundRect">
              <a:avLst>
                <a:gd fmla="val 16667" name="adj"/>
              </a:avLst>
            </a:prstGeom>
            <a:solidFill>
              <a:srgbClr val="E95420"/>
            </a:solidFill>
            <a:ln cap="flat" cmpd="sng" w="9525">
              <a:solidFill>
                <a:srgbClr val="E9542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Ubuntu Light"/>
                  <a:ea typeface="Ubuntu Light"/>
                  <a:cs typeface="Ubuntu Light"/>
                  <a:sym typeface="Ubuntu Light"/>
                </a:rPr>
                <a:t>Costs are high</a:t>
              </a:r>
              <a:endParaRPr>
                <a:solidFill>
                  <a:srgbClr val="FFFFFF"/>
                </a:solidFill>
                <a:latin typeface="Ubuntu Light"/>
                <a:ea typeface="Ubuntu Light"/>
                <a:cs typeface="Ubuntu Light"/>
                <a:sym typeface="Ubuntu Light"/>
              </a:endParaRPr>
            </a:p>
          </p:txBody>
        </p:sp>
        <p:sp>
          <p:nvSpPr>
            <p:cNvPr id="437" name="Google Shape;437;p66"/>
            <p:cNvSpPr txBox="1"/>
            <p:nvPr/>
          </p:nvSpPr>
          <p:spPr>
            <a:xfrm>
              <a:off x="2825000" y="1514400"/>
              <a:ext cx="4432500" cy="444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Ubuntu Light"/>
                  <a:ea typeface="Ubuntu Light"/>
                  <a:cs typeface="Ubuntu Light"/>
                  <a:sym typeface="Ubuntu Light"/>
                </a:rPr>
                <a:t>Open source, automation, hybrid-cloud</a:t>
              </a:r>
              <a:endParaRPr>
                <a:highlight>
                  <a:srgbClr val="FFFF00"/>
                </a:highlight>
                <a:latin typeface="Ubuntu Light"/>
                <a:ea typeface="Ubuntu Light"/>
                <a:cs typeface="Ubuntu Light"/>
                <a:sym typeface="Ubuntu Light"/>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sp>
        <p:nvSpPr>
          <p:cNvPr id="442" name="Google Shape;442;p67"/>
          <p:cNvSpPr txBox="1"/>
          <p:nvPr>
            <p:ph type="title"/>
          </p:nvPr>
        </p:nvSpPr>
        <p:spPr>
          <a:xfrm>
            <a:off x="914400" y="265176"/>
            <a:ext cx="7912200" cy="424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Basic architecture</a:t>
            </a:r>
            <a:endParaRPr/>
          </a:p>
        </p:txBody>
      </p:sp>
      <p:sp>
        <p:nvSpPr>
          <p:cNvPr id="443" name="Google Shape;443;p67"/>
          <p:cNvSpPr/>
          <p:nvPr/>
        </p:nvSpPr>
        <p:spPr>
          <a:xfrm>
            <a:off x="75700" y="4701775"/>
            <a:ext cx="8766900" cy="3693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Ubuntu"/>
              <a:ea typeface="Ubuntu"/>
              <a:cs typeface="Ubuntu"/>
              <a:sym typeface="Ubuntu"/>
            </a:endParaRPr>
          </a:p>
        </p:txBody>
      </p:sp>
      <p:pic>
        <p:nvPicPr>
          <p:cNvPr id="444" name="Google Shape;444;p67"/>
          <p:cNvPicPr preferRelativeResize="0"/>
          <p:nvPr/>
        </p:nvPicPr>
        <p:blipFill>
          <a:blip r:embed="rId3">
            <a:alphaModFix/>
          </a:blip>
          <a:stretch>
            <a:fillRect/>
          </a:stretch>
        </p:blipFill>
        <p:spPr>
          <a:xfrm>
            <a:off x="1407200" y="868300"/>
            <a:ext cx="5846354" cy="427520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sp>
        <p:nvSpPr>
          <p:cNvPr id="449" name="Google Shape;449;p68"/>
          <p:cNvSpPr txBox="1"/>
          <p:nvPr>
            <p:ph type="title"/>
          </p:nvPr>
        </p:nvSpPr>
        <p:spPr>
          <a:xfrm>
            <a:off x="914400" y="265176"/>
            <a:ext cx="7912200" cy="424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Real world example</a:t>
            </a:r>
            <a:endParaRPr/>
          </a:p>
        </p:txBody>
      </p:sp>
      <p:sp>
        <p:nvSpPr>
          <p:cNvPr id="450" name="Google Shape;450;p68"/>
          <p:cNvSpPr/>
          <p:nvPr/>
        </p:nvSpPr>
        <p:spPr>
          <a:xfrm>
            <a:off x="75700" y="4701775"/>
            <a:ext cx="8766900" cy="3693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Ubuntu"/>
              <a:ea typeface="Ubuntu"/>
              <a:cs typeface="Ubuntu"/>
              <a:sym typeface="Ubuntu"/>
            </a:endParaRPr>
          </a:p>
        </p:txBody>
      </p:sp>
      <p:pic>
        <p:nvPicPr>
          <p:cNvPr id="451" name="Google Shape;451;p68"/>
          <p:cNvPicPr preferRelativeResize="0"/>
          <p:nvPr/>
        </p:nvPicPr>
        <p:blipFill>
          <a:blip r:embed="rId3">
            <a:alphaModFix/>
          </a:blip>
          <a:stretch>
            <a:fillRect/>
          </a:stretch>
        </p:blipFill>
        <p:spPr>
          <a:xfrm>
            <a:off x="940275" y="769650"/>
            <a:ext cx="7263447" cy="430142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sp>
        <p:nvSpPr>
          <p:cNvPr id="456" name="Google Shape;456;p69"/>
          <p:cNvSpPr txBox="1"/>
          <p:nvPr>
            <p:ph type="title"/>
          </p:nvPr>
        </p:nvSpPr>
        <p:spPr>
          <a:xfrm>
            <a:off x="743225" y="-76200"/>
            <a:ext cx="7950600" cy="994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sz="3200">
                <a:solidFill>
                  <a:schemeClr val="dk1"/>
                </a:solidFill>
                <a:latin typeface="Ubuntu Light"/>
                <a:ea typeface="Ubuntu Light"/>
                <a:cs typeface="Ubuntu Light"/>
                <a:sym typeface="Ubuntu Light"/>
              </a:rPr>
              <a:t>LLMs projects with open source</a:t>
            </a:r>
            <a:endParaRPr sz="3200">
              <a:solidFill>
                <a:schemeClr val="dk1"/>
              </a:solidFill>
              <a:latin typeface="Ubuntu Light"/>
              <a:ea typeface="Ubuntu Light"/>
              <a:cs typeface="Ubuntu Light"/>
              <a:sym typeface="Ubuntu Light"/>
            </a:endParaRPr>
          </a:p>
        </p:txBody>
      </p:sp>
      <p:pic>
        <p:nvPicPr>
          <p:cNvPr id="457" name="Google Shape;457;p69"/>
          <p:cNvPicPr preferRelativeResize="0"/>
          <p:nvPr/>
        </p:nvPicPr>
        <p:blipFill>
          <a:blip r:embed="rId3">
            <a:alphaModFix/>
          </a:blip>
          <a:stretch>
            <a:fillRect/>
          </a:stretch>
        </p:blipFill>
        <p:spPr>
          <a:xfrm>
            <a:off x="998675" y="1764800"/>
            <a:ext cx="1836900" cy="1836900"/>
          </a:xfrm>
          <a:prstGeom prst="rect">
            <a:avLst/>
          </a:prstGeom>
          <a:noFill/>
          <a:ln>
            <a:noFill/>
          </a:ln>
        </p:spPr>
      </p:pic>
      <p:pic>
        <p:nvPicPr>
          <p:cNvPr id="458" name="Google Shape;458;p69"/>
          <p:cNvPicPr preferRelativeResize="0"/>
          <p:nvPr/>
        </p:nvPicPr>
        <p:blipFill>
          <a:blip r:embed="rId4">
            <a:alphaModFix/>
          </a:blip>
          <a:stretch>
            <a:fillRect/>
          </a:stretch>
        </p:blipFill>
        <p:spPr>
          <a:xfrm>
            <a:off x="3653550" y="1639350"/>
            <a:ext cx="1836900" cy="1836900"/>
          </a:xfrm>
          <a:prstGeom prst="rect">
            <a:avLst/>
          </a:prstGeom>
          <a:noFill/>
          <a:ln>
            <a:noFill/>
          </a:ln>
        </p:spPr>
      </p:pic>
      <p:sp>
        <p:nvSpPr>
          <p:cNvPr id="459" name="Google Shape;459;p69"/>
          <p:cNvSpPr txBox="1"/>
          <p:nvPr/>
        </p:nvSpPr>
        <p:spPr>
          <a:xfrm>
            <a:off x="1059875" y="3831625"/>
            <a:ext cx="1714500" cy="487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Ubuntu Light"/>
                <a:ea typeface="Ubuntu Light"/>
                <a:cs typeface="Ubuntu Light"/>
                <a:sym typeface="Ubuntu Light"/>
              </a:rPr>
              <a:t>Models</a:t>
            </a:r>
            <a:endParaRPr>
              <a:latin typeface="Ubuntu Light"/>
              <a:ea typeface="Ubuntu Light"/>
              <a:cs typeface="Ubuntu Light"/>
              <a:sym typeface="Ubuntu Light"/>
            </a:endParaRPr>
          </a:p>
        </p:txBody>
      </p:sp>
      <p:sp>
        <p:nvSpPr>
          <p:cNvPr id="460" name="Google Shape;460;p69"/>
          <p:cNvSpPr txBox="1"/>
          <p:nvPr/>
        </p:nvSpPr>
        <p:spPr>
          <a:xfrm>
            <a:off x="3714750" y="3831625"/>
            <a:ext cx="1714500" cy="487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Ubuntu Light"/>
                <a:ea typeface="Ubuntu Light"/>
                <a:cs typeface="Ubuntu Light"/>
                <a:sym typeface="Ubuntu Light"/>
              </a:rPr>
              <a:t>Tools</a:t>
            </a:r>
            <a:endParaRPr b="1">
              <a:latin typeface="Ubuntu"/>
              <a:ea typeface="Ubuntu"/>
              <a:cs typeface="Ubuntu"/>
              <a:sym typeface="Ubuntu"/>
            </a:endParaRPr>
          </a:p>
        </p:txBody>
      </p:sp>
      <p:pic>
        <p:nvPicPr>
          <p:cNvPr id="461" name="Google Shape;461;p69"/>
          <p:cNvPicPr preferRelativeResize="0"/>
          <p:nvPr/>
        </p:nvPicPr>
        <p:blipFill>
          <a:blip r:embed="rId5">
            <a:alphaModFix/>
          </a:blip>
          <a:stretch>
            <a:fillRect/>
          </a:stretch>
        </p:blipFill>
        <p:spPr>
          <a:xfrm>
            <a:off x="6308425" y="1764800"/>
            <a:ext cx="1836900" cy="1836900"/>
          </a:xfrm>
          <a:prstGeom prst="rect">
            <a:avLst/>
          </a:prstGeom>
          <a:noFill/>
          <a:ln>
            <a:noFill/>
          </a:ln>
        </p:spPr>
      </p:pic>
      <p:sp>
        <p:nvSpPr>
          <p:cNvPr id="462" name="Google Shape;462;p69"/>
          <p:cNvSpPr txBox="1"/>
          <p:nvPr/>
        </p:nvSpPr>
        <p:spPr>
          <a:xfrm>
            <a:off x="6369625" y="3831625"/>
            <a:ext cx="1714500" cy="487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Ubuntu Light"/>
                <a:ea typeface="Ubuntu Light"/>
                <a:cs typeface="Ubuntu Light"/>
                <a:sym typeface="Ubuntu Light"/>
              </a:rPr>
              <a:t>Frameworks</a:t>
            </a:r>
            <a:endParaRPr b="1">
              <a:latin typeface="Ubuntu"/>
              <a:ea typeface="Ubuntu"/>
              <a:cs typeface="Ubuntu"/>
              <a:sym typeface="Ubuntu"/>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sp>
        <p:nvSpPr>
          <p:cNvPr id="467" name="Google Shape;467;p70"/>
          <p:cNvSpPr txBox="1"/>
          <p:nvPr>
            <p:ph type="title"/>
          </p:nvPr>
        </p:nvSpPr>
        <p:spPr>
          <a:xfrm>
            <a:off x="743225" y="-76200"/>
            <a:ext cx="7950600" cy="994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sz="3200">
                <a:solidFill>
                  <a:schemeClr val="dk1"/>
                </a:solidFill>
                <a:latin typeface="Ubuntu Light"/>
                <a:ea typeface="Ubuntu Light"/>
                <a:cs typeface="Ubuntu Light"/>
                <a:sym typeface="Ubuntu Light"/>
              </a:rPr>
              <a:t>LLMs projects with open source</a:t>
            </a:r>
            <a:endParaRPr sz="3200">
              <a:solidFill>
                <a:schemeClr val="dk1"/>
              </a:solidFill>
              <a:latin typeface="Ubuntu Light"/>
              <a:ea typeface="Ubuntu Light"/>
              <a:cs typeface="Ubuntu Light"/>
              <a:sym typeface="Ubuntu Light"/>
            </a:endParaRPr>
          </a:p>
        </p:txBody>
      </p:sp>
      <p:graphicFrame>
        <p:nvGraphicFramePr>
          <p:cNvPr id="468" name="Google Shape;468;p70"/>
          <p:cNvGraphicFramePr/>
          <p:nvPr/>
        </p:nvGraphicFramePr>
        <p:xfrm>
          <a:off x="952500" y="1526525"/>
          <a:ext cx="3000000" cy="3000000"/>
        </p:xfrm>
        <a:graphic>
          <a:graphicData uri="http://schemas.openxmlformats.org/drawingml/2006/table">
            <a:tbl>
              <a:tblPr>
                <a:noFill/>
                <a:tableStyleId>{80A30D21-92E6-4C56-87D8-E6E9C0382625}</a:tableStyleId>
              </a:tblPr>
              <a:tblGrid>
                <a:gridCol w="3619500"/>
                <a:gridCol w="3619500"/>
              </a:tblGrid>
              <a:tr h="381000">
                <a:tc>
                  <a:txBody>
                    <a:bodyPr/>
                    <a:lstStyle/>
                    <a:p>
                      <a:pPr indent="0" lvl="0" marL="0" rtl="0" algn="ctr">
                        <a:spcBef>
                          <a:spcPts val="0"/>
                        </a:spcBef>
                        <a:spcAft>
                          <a:spcPts val="0"/>
                        </a:spcAft>
                        <a:buNone/>
                      </a:pPr>
                      <a:r>
                        <a:rPr lang="en" sz="3200">
                          <a:latin typeface="Ubuntu Light"/>
                          <a:ea typeface="Ubuntu Light"/>
                          <a:cs typeface="Ubuntu Light"/>
                          <a:sym typeface="Ubuntu Light"/>
                        </a:rPr>
                        <a:t>👍</a:t>
                      </a:r>
                      <a:endParaRPr sz="3200">
                        <a:latin typeface="Ubuntu Light"/>
                        <a:ea typeface="Ubuntu Light"/>
                        <a:cs typeface="Ubuntu Light"/>
                        <a:sym typeface="Ubuntu Light"/>
                      </a:endParaRPr>
                    </a:p>
                  </a:txBody>
                  <a:tcPr marT="91425" marB="91425" marR="91425" marL="91425">
                    <a:lnR cap="flat" cmpd="sng" w="9525">
                      <a:solidFill>
                        <a:srgbClr val="E95420"/>
                      </a:solidFill>
                      <a:prstDash val="solid"/>
                      <a:round/>
                      <a:headEnd len="sm" w="sm" type="none"/>
                      <a:tailEnd len="sm" w="sm" type="none"/>
                    </a:lnR>
                  </a:tcPr>
                </a:tc>
                <a:tc>
                  <a:txBody>
                    <a:bodyPr/>
                    <a:lstStyle/>
                    <a:p>
                      <a:pPr indent="0" lvl="0" marL="0" rtl="0" algn="l">
                        <a:spcBef>
                          <a:spcPts val="0"/>
                        </a:spcBef>
                        <a:spcAft>
                          <a:spcPts val="0"/>
                        </a:spcAft>
                        <a:buNone/>
                      </a:pPr>
                      <a:r>
                        <a:rPr lang="en" sz="3200">
                          <a:latin typeface="Ubuntu Light"/>
                          <a:ea typeface="Ubuntu Light"/>
                          <a:cs typeface="Ubuntu Light"/>
                          <a:sym typeface="Ubuntu Light"/>
                        </a:rPr>
                        <a:t>👎</a:t>
                      </a:r>
                      <a:endParaRPr sz="3200">
                        <a:latin typeface="Ubuntu Light"/>
                        <a:ea typeface="Ubuntu Light"/>
                        <a:cs typeface="Ubuntu Light"/>
                        <a:sym typeface="Ubuntu Light"/>
                      </a:endParaRPr>
                    </a:p>
                  </a:txBody>
                  <a:tcPr marT="91425" marB="91425" marR="91425" marL="91425">
                    <a:lnL cap="flat" cmpd="sng" w="9525">
                      <a:solidFill>
                        <a:srgbClr val="E95420"/>
                      </a:solidFill>
                      <a:prstDash val="solid"/>
                      <a:round/>
                      <a:headEnd len="sm" w="sm" type="none"/>
                      <a:tailEnd len="sm" w="sm" type="none"/>
                    </a:lnL>
                    <a:lnB cap="flat" cmpd="sng" w="9525">
                      <a:solidFill>
                        <a:srgbClr val="AEA79F"/>
                      </a:solidFill>
                      <a:prstDash val="solid"/>
                      <a:round/>
                      <a:headEnd len="sm" w="sm" type="none"/>
                      <a:tailEnd len="sm" w="sm" type="none"/>
                    </a:lnB>
                  </a:tcPr>
                </a:tc>
              </a:tr>
              <a:tr h="381000">
                <a:tc>
                  <a:txBody>
                    <a:bodyPr/>
                    <a:lstStyle/>
                    <a:p>
                      <a:pPr indent="0" lvl="0" marL="0" rtl="0" algn="l">
                        <a:spcBef>
                          <a:spcPts val="0"/>
                        </a:spcBef>
                        <a:spcAft>
                          <a:spcPts val="0"/>
                        </a:spcAft>
                        <a:buNone/>
                      </a:pPr>
                      <a:r>
                        <a:rPr lang="en"/>
                        <a:t>Easy to get started</a:t>
                      </a:r>
                      <a:endParaRPr/>
                    </a:p>
                  </a:txBody>
                  <a:tcPr marT="91425" marB="91425" marR="91425" marL="91425">
                    <a:lnR cap="flat" cmpd="sng" w="9525">
                      <a:solidFill>
                        <a:srgbClr val="E95420"/>
                      </a:solidFill>
                      <a:prstDash val="solid"/>
                      <a:round/>
                      <a:headEnd len="sm" w="sm" type="none"/>
                      <a:tailEnd len="sm" w="sm" type="none"/>
                    </a:lnR>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rPr lang="en"/>
                        <a:t>Security and privacy concerns</a:t>
                      </a:r>
                      <a:endParaRPr/>
                    </a:p>
                  </a:txBody>
                  <a:tcPr marT="91425" marB="91425" marR="91425" marL="91425">
                    <a:lnL cap="flat" cmpd="sng" w="9525">
                      <a:solidFill>
                        <a:srgbClr val="E95420"/>
                      </a:solidFill>
                      <a:prstDash val="solid"/>
                      <a:round/>
                      <a:headEnd len="sm" w="sm" type="none"/>
                      <a:tailEnd len="sm" w="sm" type="none"/>
                    </a:lnL>
                    <a:lnR cap="flat" cmpd="sng" w="9525">
                      <a:solidFill>
                        <a:srgbClr val="AEA79F"/>
                      </a:solidFill>
                      <a:prstDash val="solid"/>
                      <a:round/>
                      <a:headEnd len="sm" w="sm" type="none"/>
                      <a:tailEnd len="sm" w="sm" type="none"/>
                    </a:lnR>
                    <a:lnT cap="flat" cmpd="sng" w="9525">
                      <a:solidFill>
                        <a:srgbClr val="AEA79F"/>
                      </a:solidFill>
                      <a:prstDash val="solid"/>
                      <a:round/>
                      <a:headEnd len="sm" w="sm" type="none"/>
                      <a:tailEnd len="sm" w="sm" type="none"/>
                    </a:lnT>
                    <a:lnB cap="flat" cmpd="sng" w="9525">
                      <a:solidFill>
                        <a:srgbClr val="FFFFFF"/>
                      </a:solidFill>
                      <a:prstDash val="solid"/>
                      <a:round/>
                      <a:headEnd len="sm" w="sm" type="none"/>
                      <a:tailEnd len="sm" w="sm" type="none"/>
                    </a:lnB>
                  </a:tcPr>
                </a:tc>
              </a:tr>
              <a:tr h="381000">
                <a:tc>
                  <a:txBody>
                    <a:bodyPr/>
                    <a:lstStyle/>
                    <a:p>
                      <a:pPr indent="0" lvl="0" marL="0" rtl="0" algn="l">
                        <a:spcBef>
                          <a:spcPts val="0"/>
                        </a:spcBef>
                        <a:spcAft>
                          <a:spcPts val="0"/>
                        </a:spcAft>
                        <a:buNone/>
                      </a:pPr>
                      <a:r>
                        <a:rPr lang="en"/>
                        <a:t>Cost-efficiency</a:t>
                      </a:r>
                      <a:endParaRPr/>
                    </a:p>
                  </a:txBody>
                  <a:tcPr marT="91425" marB="91425" marR="91425" marL="91425">
                    <a:lnR cap="flat" cmpd="sng" w="9525">
                      <a:solidFill>
                        <a:srgbClr val="E95420"/>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rPr lang="en"/>
                        <a:t>Lack of support</a:t>
                      </a:r>
                      <a:endParaRPr/>
                    </a:p>
                  </a:txBody>
                  <a:tcPr marT="91425" marB="91425" marR="91425" marL="91425">
                    <a:lnL cap="flat" cmpd="sng" w="9525">
                      <a:solidFill>
                        <a:srgbClr val="E95420"/>
                      </a:solidFill>
                      <a:prstDash val="solid"/>
                      <a:round/>
                      <a:headEnd len="sm" w="sm" type="none"/>
                      <a:tailEnd len="sm" w="sm" type="none"/>
                    </a:lnL>
                    <a:lnR cap="flat" cmpd="sng" w="9525">
                      <a:solidFill>
                        <a:srgbClr val="AEA79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381000">
                <a:tc>
                  <a:txBody>
                    <a:bodyPr/>
                    <a:lstStyle/>
                    <a:p>
                      <a:pPr indent="0" lvl="0" marL="0" rtl="0" algn="l">
                        <a:spcBef>
                          <a:spcPts val="0"/>
                        </a:spcBef>
                        <a:spcAft>
                          <a:spcPts val="0"/>
                        </a:spcAft>
                        <a:buNone/>
                      </a:pPr>
                      <a:r>
                        <a:rPr lang="en"/>
                        <a:t>Customisation</a:t>
                      </a:r>
                      <a:endParaRPr/>
                    </a:p>
                  </a:txBody>
                  <a:tcPr marT="91425" marB="91425" marR="91425" marL="91425">
                    <a:lnR cap="flat" cmpd="sng" w="9525">
                      <a:solidFill>
                        <a:srgbClr val="E95420"/>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rPr lang="en"/>
                        <a:t>Stepper learning curve</a:t>
                      </a:r>
                      <a:endParaRPr/>
                    </a:p>
                  </a:txBody>
                  <a:tcPr marT="91425" marB="91425" marR="91425" marL="91425">
                    <a:lnL cap="flat" cmpd="sng" w="9525">
                      <a:solidFill>
                        <a:srgbClr val="E95420"/>
                      </a:solidFill>
                      <a:prstDash val="solid"/>
                      <a:round/>
                      <a:headEnd len="sm" w="sm" type="none"/>
                      <a:tailEnd len="sm" w="sm" type="none"/>
                    </a:lnL>
                    <a:lnR cap="flat" cmpd="sng" w="9525">
                      <a:solidFill>
                        <a:srgbClr val="AEA79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381000">
                <a:tc>
                  <a:txBody>
                    <a:bodyPr/>
                    <a:lstStyle/>
                    <a:p>
                      <a:pPr indent="0" lvl="0" marL="0" rtl="0" algn="l">
                        <a:spcBef>
                          <a:spcPts val="0"/>
                        </a:spcBef>
                        <a:spcAft>
                          <a:spcPts val="0"/>
                        </a:spcAft>
                        <a:buNone/>
                      </a:pPr>
                      <a:r>
                        <a:rPr lang="en"/>
                        <a:t>Community support</a:t>
                      </a:r>
                      <a:endParaRPr/>
                    </a:p>
                  </a:txBody>
                  <a:tcPr marT="91425" marB="91425" marR="91425" marL="91425">
                    <a:lnR cap="flat" cmpd="sng" w="9525">
                      <a:solidFill>
                        <a:srgbClr val="E95420"/>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None/>
                      </a:pPr>
                      <a:r>
                        <a:rPr lang="en"/>
                        <a:t>Documentation</a:t>
                      </a:r>
                      <a:endParaRPr/>
                    </a:p>
                  </a:txBody>
                  <a:tcPr marT="91425" marB="91425" marR="91425" marL="91425">
                    <a:lnL cap="flat" cmpd="sng" w="9525">
                      <a:solidFill>
                        <a:srgbClr val="E95420"/>
                      </a:solidFill>
                      <a:prstDash val="solid"/>
                      <a:round/>
                      <a:headEnd len="sm" w="sm" type="none"/>
                      <a:tailEnd len="sm" w="sm" type="none"/>
                    </a:lnL>
                    <a:lnR cap="flat" cmpd="sng" w="9525">
                      <a:solidFill>
                        <a:srgbClr val="AEA79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381000">
                <a:tc>
                  <a:txBody>
                    <a:bodyPr/>
                    <a:lstStyle/>
                    <a:p>
                      <a:pPr indent="0" lvl="0" marL="0" rtl="0" algn="l">
                        <a:spcBef>
                          <a:spcPts val="0"/>
                        </a:spcBef>
                        <a:spcAft>
                          <a:spcPts val="0"/>
                        </a:spcAft>
                        <a:buNone/>
                      </a:pPr>
                      <a:r>
                        <a:rPr lang="en"/>
                        <a:t>Ability to contribute</a:t>
                      </a:r>
                      <a:endParaRPr/>
                    </a:p>
                  </a:txBody>
                  <a:tcPr marT="91425" marB="91425" marR="91425" marL="91425">
                    <a:lnR cap="flat" cmpd="sng" w="9525">
                      <a:solidFill>
                        <a:srgbClr val="E95420"/>
                      </a:solidFill>
                      <a:prstDash val="solid"/>
                      <a:round/>
                      <a:headEnd len="sm" w="sm" type="none"/>
                      <a:tailEnd len="sm" w="sm" type="none"/>
                    </a:lnR>
                    <a:lnT cap="flat" cmpd="sng" w="9525">
                      <a:solidFill>
                        <a:srgbClr val="FFFFFF"/>
                      </a:solidFill>
                      <a:prstDash val="solid"/>
                      <a:round/>
                      <a:headEnd len="sm" w="sm" type="none"/>
                      <a:tailEnd len="sm" w="sm" type="none"/>
                    </a:lnT>
                  </a:tcPr>
                </a:tc>
                <a:tc>
                  <a:txBody>
                    <a:bodyPr/>
                    <a:lstStyle/>
                    <a:p>
                      <a:pPr indent="0" lvl="0" marL="0" rtl="0" algn="l">
                        <a:spcBef>
                          <a:spcPts val="0"/>
                        </a:spcBef>
                        <a:spcAft>
                          <a:spcPts val="0"/>
                        </a:spcAft>
                        <a:buNone/>
                      </a:pPr>
                      <a:r>
                        <a:rPr lang="en"/>
                        <a:t>Bug fixing can take longer</a:t>
                      </a:r>
                      <a:endParaRPr/>
                    </a:p>
                  </a:txBody>
                  <a:tcPr marT="91425" marB="91425" marR="91425" marL="91425">
                    <a:lnL cap="flat" cmpd="sng" w="9525">
                      <a:solidFill>
                        <a:srgbClr val="E95420"/>
                      </a:solidFill>
                      <a:prstDash val="solid"/>
                      <a:round/>
                      <a:headEnd len="sm" w="sm" type="none"/>
                      <a:tailEnd len="sm" w="sm" type="none"/>
                    </a:lnL>
                    <a:lnR cap="flat" cmpd="sng" w="9525">
                      <a:solidFill>
                        <a:srgbClr val="AEA79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AEA79F"/>
                      </a:solidFill>
                      <a:prstDash val="solid"/>
                      <a:round/>
                      <a:headEnd len="sm" w="sm" type="none"/>
                      <a:tailEnd len="sm" w="sm" type="none"/>
                    </a:lnB>
                  </a:tcPr>
                </a:tc>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pic>
        <p:nvPicPr>
          <p:cNvPr id="288" name="Google Shape;288;p53"/>
          <p:cNvPicPr preferRelativeResize="0"/>
          <p:nvPr/>
        </p:nvPicPr>
        <p:blipFill>
          <a:blip r:embed="rId3">
            <a:alphaModFix/>
          </a:blip>
          <a:stretch>
            <a:fillRect/>
          </a:stretch>
        </p:blipFill>
        <p:spPr>
          <a:xfrm>
            <a:off x="122650" y="561126"/>
            <a:ext cx="4147523" cy="4147523"/>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sp>
        <p:nvSpPr>
          <p:cNvPr id="473" name="Google Shape;473;p71"/>
          <p:cNvSpPr txBox="1"/>
          <p:nvPr>
            <p:ph type="title"/>
          </p:nvPr>
        </p:nvSpPr>
        <p:spPr>
          <a:xfrm>
            <a:off x="914400" y="265176"/>
            <a:ext cx="7912200" cy="424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To wrap it up…</a:t>
            </a:r>
            <a:endParaRPr/>
          </a:p>
        </p:txBody>
      </p:sp>
      <p:sp>
        <p:nvSpPr>
          <p:cNvPr id="474" name="Google Shape;474;p71"/>
          <p:cNvSpPr/>
          <p:nvPr/>
        </p:nvSpPr>
        <p:spPr>
          <a:xfrm>
            <a:off x="75700" y="4701775"/>
            <a:ext cx="8766900" cy="3693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Ubuntu"/>
              <a:ea typeface="Ubuntu"/>
              <a:cs typeface="Ubuntu"/>
              <a:sym typeface="Ubuntu"/>
            </a:endParaRPr>
          </a:p>
        </p:txBody>
      </p:sp>
      <p:sp>
        <p:nvSpPr>
          <p:cNvPr id="475" name="Google Shape;475;p71"/>
          <p:cNvSpPr/>
          <p:nvPr/>
        </p:nvSpPr>
        <p:spPr>
          <a:xfrm>
            <a:off x="261250" y="1489650"/>
            <a:ext cx="3805800" cy="678300"/>
          </a:xfrm>
          <a:prstGeom prst="roundRect">
            <a:avLst>
              <a:gd fmla="val 16667" name="adj"/>
            </a:avLst>
          </a:prstGeom>
          <a:solidFill>
            <a:srgbClr val="E95420"/>
          </a:solidFill>
          <a:ln cap="flat" cmpd="sng" w="9525">
            <a:solidFill>
              <a:srgbClr val="70707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Ubuntu Light"/>
                <a:ea typeface="Ubuntu Light"/>
                <a:cs typeface="Ubuntu Light"/>
                <a:sym typeface="Ubuntu Light"/>
              </a:rPr>
              <a:t>Get started with a use case</a:t>
            </a:r>
            <a:endParaRPr sz="2000">
              <a:solidFill>
                <a:srgbClr val="FFFFFF"/>
              </a:solidFill>
              <a:latin typeface="Ubuntu Light"/>
              <a:ea typeface="Ubuntu Light"/>
              <a:cs typeface="Ubuntu Light"/>
              <a:sym typeface="Ubuntu Light"/>
            </a:endParaRPr>
          </a:p>
        </p:txBody>
      </p:sp>
      <p:sp>
        <p:nvSpPr>
          <p:cNvPr id="476" name="Google Shape;476;p71"/>
          <p:cNvSpPr/>
          <p:nvPr/>
        </p:nvSpPr>
        <p:spPr>
          <a:xfrm rot="5400000">
            <a:off x="1254172" y="2714492"/>
            <a:ext cx="1691100" cy="790500"/>
          </a:xfrm>
          <a:prstGeom prst="notchedRightArrow">
            <a:avLst>
              <a:gd fmla="val 50000" name="adj1"/>
              <a:gd fmla="val 50000" name="adj2"/>
            </a:avLst>
          </a:prstGeom>
          <a:solidFill>
            <a:srgbClr val="E95420"/>
          </a:solidFill>
          <a:ln cap="flat" cmpd="sng" w="9525">
            <a:solidFill>
              <a:srgbClr val="E9542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300">
              <a:solidFill>
                <a:srgbClr val="772953"/>
              </a:solidFill>
            </a:endParaRPr>
          </a:p>
        </p:txBody>
      </p:sp>
      <p:sp>
        <p:nvSpPr>
          <p:cNvPr id="477" name="Google Shape;477;p71"/>
          <p:cNvSpPr/>
          <p:nvPr/>
        </p:nvSpPr>
        <p:spPr>
          <a:xfrm>
            <a:off x="261250" y="4138150"/>
            <a:ext cx="3805800" cy="678300"/>
          </a:xfrm>
          <a:prstGeom prst="roundRect">
            <a:avLst>
              <a:gd fmla="val 16667" name="adj"/>
            </a:avLst>
          </a:prstGeom>
          <a:solidFill>
            <a:srgbClr val="E95420"/>
          </a:solidFill>
          <a:ln cap="flat" cmpd="sng" w="9525">
            <a:solidFill>
              <a:srgbClr val="70707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latin typeface="Ubuntu Light"/>
                <a:ea typeface="Ubuntu Light"/>
                <a:cs typeface="Ubuntu Light"/>
                <a:sym typeface="Ubuntu Light"/>
              </a:rPr>
              <a:t>Scale with integrated solutions</a:t>
            </a:r>
            <a:endParaRPr sz="2000">
              <a:solidFill>
                <a:srgbClr val="FFFFFF"/>
              </a:solidFill>
              <a:latin typeface="Ubuntu Light"/>
              <a:ea typeface="Ubuntu Light"/>
              <a:cs typeface="Ubuntu Light"/>
              <a:sym typeface="Ubuntu Light"/>
            </a:endParaRPr>
          </a:p>
        </p:txBody>
      </p:sp>
      <p:sp>
        <p:nvSpPr>
          <p:cNvPr id="478" name="Google Shape;478;p71"/>
          <p:cNvSpPr txBox="1"/>
          <p:nvPr/>
        </p:nvSpPr>
        <p:spPr>
          <a:xfrm>
            <a:off x="4330375" y="2196675"/>
            <a:ext cx="4620900" cy="1708500"/>
          </a:xfrm>
          <a:prstGeom prst="rect">
            <a:avLst/>
          </a:prstGeom>
          <a:noFill/>
          <a:ln>
            <a:noFill/>
          </a:ln>
        </p:spPr>
        <p:txBody>
          <a:bodyPr anchorCtr="0" anchor="t" bIns="91425" lIns="91425" spcFirstLastPara="1" rIns="91425" wrap="square" tIns="91425">
            <a:spAutoFit/>
          </a:bodyPr>
          <a:lstStyle/>
          <a:p>
            <a:pPr indent="-342900" lvl="0" marL="457200" rtl="0" algn="l">
              <a:lnSpc>
                <a:spcPct val="150000"/>
              </a:lnSpc>
              <a:spcBef>
                <a:spcPts val="0"/>
              </a:spcBef>
              <a:spcAft>
                <a:spcPts val="0"/>
              </a:spcAft>
              <a:buSzPts val="1800"/>
              <a:buFont typeface="Ubuntu Light"/>
              <a:buChar char="●"/>
            </a:pPr>
            <a:r>
              <a:rPr lang="en" sz="1800">
                <a:latin typeface="Ubuntu Light"/>
                <a:ea typeface="Ubuntu Light"/>
                <a:cs typeface="Ubuntu Light"/>
                <a:sym typeface="Ubuntu Light"/>
              </a:rPr>
              <a:t>Open source</a:t>
            </a:r>
            <a:endParaRPr sz="1800">
              <a:latin typeface="Ubuntu Light"/>
              <a:ea typeface="Ubuntu Light"/>
              <a:cs typeface="Ubuntu Light"/>
              <a:sym typeface="Ubuntu Light"/>
            </a:endParaRPr>
          </a:p>
          <a:p>
            <a:pPr indent="-342900" lvl="0" marL="457200" rtl="0" algn="l">
              <a:lnSpc>
                <a:spcPct val="150000"/>
              </a:lnSpc>
              <a:spcBef>
                <a:spcPts val="0"/>
              </a:spcBef>
              <a:spcAft>
                <a:spcPts val="0"/>
              </a:spcAft>
              <a:buSzPts val="1800"/>
              <a:buFont typeface="Ubuntu Light"/>
              <a:buChar char="●"/>
            </a:pPr>
            <a:r>
              <a:rPr lang="en" sz="1800">
                <a:latin typeface="Ubuntu Light"/>
                <a:ea typeface="Ubuntu Light"/>
                <a:cs typeface="Ubuntu Light"/>
                <a:sym typeface="Ubuntu Light"/>
              </a:rPr>
              <a:t>Reproduce experiments</a:t>
            </a:r>
            <a:endParaRPr sz="1800">
              <a:latin typeface="Ubuntu Light"/>
              <a:ea typeface="Ubuntu Light"/>
              <a:cs typeface="Ubuntu Light"/>
              <a:sym typeface="Ubuntu Light"/>
            </a:endParaRPr>
          </a:p>
          <a:p>
            <a:pPr indent="-342900" lvl="0" marL="457200" rtl="0" algn="l">
              <a:lnSpc>
                <a:spcPct val="150000"/>
              </a:lnSpc>
              <a:spcBef>
                <a:spcPts val="0"/>
              </a:spcBef>
              <a:spcAft>
                <a:spcPts val="0"/>
              </a:spcAft>
              <a:buSzPts val="1800"/>
              <a:buFont typeface="Ubuntu Light"/>
              <a:buChar char="●"/>
            </a:pPr>
            <a:r>
              <a:rPr lang="en" sz="1800">
                <a:latin typeface="Ubuntu Light"/>
                <a:ea typeface="Ubuntu Light"/>
                <a:cs typeface="Ubuntu Light"/>
                <a:sym typeface="Ubuntu Light"/>
              </a:rPr>
              <a:t>Runs on any environment</a:t>
            </a:r>
            <a:endParaRPr sz="1800">
              <a:latin typeface="Ubuntu Light"/>
              <a:ea typeface="Ubuntu Light"/>
              <a:cs typeface="Ubuntu Light"/>
              <a:sym typeface="Ubuntu Light"/>
            </a:endParaRPr>
          </a:p>
          <a:p>
            <a:pPr indent="-342900" lvl="0" marL="457200" rtl="0" algn="l">
              <a:lnSpc>
                <a:spcPct val="150000"/>
              </a:lnSpc>
              <a:spcBef>
                <a:spcPts val="0"/>
              </a:spcBef>
              <a:spcAft>
                <a:spcPts val="0"/>
              </a:spcAft>
              <a:buSzPts val="1800"/>
              <a:buFont typeface="Ubuntu Light"/>
              <a:buChar char="●"/>
            </a:pPr>
            <a:r>
              <a:rPr lang="en" sz="1800">
                <a:latin typeface="Ubuntu Light"/>
                <a:ea typeface="Ubuntu Light"/>
                <a:cs typeface="Ubuntu Light"/>
                <a:sym typeface="Ubuntu Light"/>
              </a:rPr>
              <a:t>Enterprise support</a:t>
            </a:r>
            <a:endParaRPr sz="1800">
              <a:latin typeface="Ubuntu Light"/>
              <a:ea typeface="Ubuntu Light"/>
              <a:cs typeface="Ubuntu Light"/>
              <a:sym typeface="Ubuntu Light"/>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sp>
        <p:nvSpPr>
          <p:cNvPr id="483" name="Google Shape;483;p72"/>
          <p:cNvSpPr txBox="1"/>
          <p:nvPr>
            <p:ph type="title"/>
          </p:nvPr>
        </p:nvSpPr>
        <p:spPr>
          <a:xfrm>
            <a:off x="930411" y="327039"/>
            <a:ext cx="7912200" cy="426000"/>
          </a:xfrm>
          <a:prstGeom prst="rect">
            <a:avLst/>
          </a:prstGeom>
        </p:spPr>
        <p:txBody>
          <a:bodyPr anchorCtr="0" anchor="t" bIns="0" lIns="0" spcFirstLastPara="1" rIns="0" wrap="square" tIns="0">
            <a:normAutofit fontScale="90000"/>
          </a:bodyPr>
          <a:lstStyle/>
          <a:p>
            <a:pPr indent="0" lvl="0" marL="0" rtl="0" algn="l">
              <a:lnSpc>
                <a:spcPct val="115000"/>
              </a:lnSpc>
              <a:spcBef>
                <a:spcPts val="0"/>
              </a:spcBef>
              <a:spcAft>
                <a:spcPts val="0"/>
              </a:spcAft>
              <a:buNone/>
            </a:pPr>
            <a:r>
              <a:rPr lang="en"/>
              <a:t>Innovate at speed with open source AI</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t/>
            </a:r>
            <a:endParaRPr/>
          </a:p>
        </p:txBody>
      </p:sp>
      <p:sp>
        <p:nvSpPr>
          <p:cNvPr id="484" name="Google Shape;484;p72"/>
          <p:cNvSpPr txBox="1"/>
          <p:nvPr/>
        </p:nvSpPr>
        <p:spPr>
          <a:xfrm>
            <a:off x="2470050" y="4370450"/>
            <a:ext cx="4203900" cy="538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300">
                <a:latin typeface="Ubuntu Light"/>
                <a:ea typeface="Ubuntu Light"/>
                <a:cs typeface="Ubuntu Light"/>
                <a:sym typeface="Ubuntu Light"/>
              </a:rPr>
              <a:t>Booth </a:t>
            </a:r>
            <a:r>
              <a:rPr b="1" lang="en" sz="2300">
                <a:latin typeface="Ubuntu"/>
                <a:ea typeface="Ubuntu"/>
                <a:cs typeface="Ubuntu"/>
                <a:sym typeface="Ubuntu"/>
              </a:rPr>
              <a:t>A24</a:t>
            </a:r>
            <a:r>
              <a:rPr lang="en" sz="2300">
                <a:latin typeface="Ubuntu Light"/>
                <a:ea typeface="Ubuntu Light"/>
                <a:cs typeface="Ubuntu Light"/>
                <a:sym typeface="Ubuntu Light"/>
              </a:rPr>
              <a:t>!</a:t>
            </a:r>
            <a:endParaRPr sz="2300">
              <a:latin typeface="Ubuntu Light"/>
              <a:ea typeface="Ubuntu Light"/>
              <a:cs typeface="Ubuntu Light"/>
              <a:sym typeface="Ubuntu Light"/>
            </a:endParaRPr>
          </a:p>
        </p:txBody>
      </p:sp>
      <p:sp>
        <p:nvSpPr>
          <p:cNvPr id="485" name="Google Shape;485;p72"/>
          <p:cNvSpPr txBox="1"/>
          <p:nvPr/>
        </p:nvSpPr>
        <p:spPr>
          <a:xfrm>
            <a:off x="522725" y="1440975"/>
            <a:ext cx="30000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Ubuntu"/>
                <a:ea typeface="Ubuntu"/>
                <a:cs typeface="Ubuntu"/>
                <a:sym typeface="Ubuntu"/>
              </a:rPr>
              <a:t>Andreea Munteanu</a:t>
            </a:r>
            <a:endParaRPr b="1">
              <a:latin typeface="Ubuntu"/>
              <a:ea typeface="Ubuntu"/>
              <a:cs typeface="Ubuntu"/>
              <a:sym typeface="Ubuntu"/>
            </a:endParaRPr>
          </a:p>
          <a:p>
            <a:pPr indent="0" lvl="0" marL="0" rtl="0" algn="ctr">
              <a:spcBef>
                <a:spcPts val="0"/>
              </a:spcBef>
              <a:spcAft>
                <a:spcPts val="0"/>
              </a:spcAft>
              <a:buNone/>
            </a:pPr>
            <a:r>
              <a:rPr lang="en">
                <a:latin typeface="Ubuntu Light"/>
                <a:ea typeface="Ubuntu Light"/>
                <a:cs typeface="Ubuntu Light"/>
                <a:sym typeface="Ubuntu Light"/>
              </a:rPr>
              <a:t>AI Product </a:t>
            </a:r>
            <a:r>
              <a:rPr lang="en">
                <a:latin typeface="Ubuntu Light"/>
                <a:ea typeface="Ubuntu Light"/>
                <a:cs typeface="Ubuntu Light"/>
                <a:sym typeface="Ubuntu Light"/>
              </a:rPr>
              <a:t>Manager</a:t>
            </a:r>
            <a:endParaRPr>
              <a:latin typeface="Ubuntu Light"/>
              <a:ea typeface="Ubuntu Light"/>
              <a:cs typeface="Ubuntu Light"/>
              <a:sym typeface="Ubuntu Light"/>
            </a:endParaRPr>
          </a:p>
        </p:txBody>
      </p:sp>
      <p:sp>
        <p:nvSpPr>
          <p:cNvPr id="486" name="Google Shape;486;p72"/>
          <p:cNvSpPr txBox="1"/>
          <p:nvPr/>
        </p:nvSpPr>
        <p:spPr>
          <a:xfrm>
            <a:off x="5008625" y="1440975"/>
            <a:ext cx="30000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Ubuntu"/>
                <a:ea typeface="Ubuntu"/>
                <a:cs typeface="Ubuntu"/>
                <a:sym typeface="Ubuntu"/>
              </a:rPr>
              <a:t>Maciej Mazur</a:t>
            </a:r>
            <a:endParaRPr b="1">
              <a:latin typeface="Ubuntu"/>
              <a:ea typeface="Ubuntu"/>
              <a:cs typeface="Ubuntu"/>
              <a:sym typeface="Ubuntu"/>
            </a:endParaRPr>
          </a:p>
          <a:p>
            <a:pPr indent="0" lvl="0" marL="0" rtl="0" algn="ctr">
              <a:spcBef>
                <a:spcPts val="0"/>
              </a:spcBef>
              <a:spcAft>
                <a:spcPts val="0"/>
              </a:spcAft>
              <a:buNone/>
            </a:pPr>
            <a:r>
              <a:rPr lang="en">
                <a:latin typeface="Ubuntu Light"/>
                <a:ea typeface="Ubuntu Light"/>
                <a:cs typeface="Ubuntu Light"/>
                <a:sym typeface="Ubuntu Light"/>
              </a:rPr>
              <a:t>AI Director </a:t>
            </a:r>
            <a:endParaRPr>
              <a:latin typeface="Ubuntu Light"/>
              <a:ea typeface="Ubuntu Light"/>
              <a:cs typeface="Ubuntu Light"/>
              <a:sym typeface="Ubuntu Light"/>
            </a:endParaRPr>
          </a:p>
        </p:txBody>
      </p:sp>
      <p:pic>
        <p:nvPicPr>
          <p:cNvPr id="487" name="Google Shape;487;p72"/>
          <p:cNvPicPr preferRelativeResize="0"/>
          <p:nvPr/>
        </p:nvPicPr>
        <p:blipFill>
          <a:blip r:embed="rId3">
            <a:alphaModFix/>
          </a:blip>
          <a:stretch>
            <a:fillRect/>
          </a:stretch>
        </p:blipFill>
        <p:spPr>
          <a:xfrm>
            <a:off x="1200587" y="2205725"/>
            <a:ext cx="1798275" cy="1798250"/>
          </a:xfrm>
          <a:prstGeom prst="rect">
            <a:avLst/>
          </a:prstGeom>
          <a:noFill/>
          <a:ln>
            <a:noFill/>
          </a:ln>
        </p:spPr>
      </p:pic>
      <p:pic>
        <p:nvPicPr>
          <p:cNvPr id="488" name="Google Shape;488;p72"/>
          <p:cNvPicPr preferRelativeResize="0"/>
          <p:nvPr/>
        </p:nvPicPr>
        <p:blipFill>
          <a:blip r:embed="rId4">
            <a:alphaModFix/>
          </a:blip>
          <a:stretch>
            <a:fillRect/>
          </a:stretch>
        </p:blipFill>
        <p:spPr>
          <a:xfrm>
            <a:off x="5578300" y="2131150"/>
            <a:ext cx="1947399" cy="194739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2" name="Shape 492"/>
        <p:cNvGrpSpPr/>
        <p:nvPr/>
      </p:nvGrpSpPr>
      <p:grpSpPr>
        <a:xfrm>
          <a:off x="0" y="0"/>
          <a:ext cx="0" cy="0"/>
          <a:chOff x="0" y="0"/>
          <a:chExt cx="0" cy="0"/>
        </a:xfrm>
      </p:grpSpPr>
      <p:sp>
        <p:nvSpPr>
          <p:cNvPr id="493" name="Google Shape;493;p73"/>
          <p:cNvSpPr txBox="1"/>
          <p:nvPr>
            <p:ph type="ctrTitle"/>
          </p:nvPr>
        </p:nvSpPr>
        <p:spPr>
          <a:xfrm>
            <a:off x="437850" y="1523728"/>
            <a:ext cx="7201500" cy="1301400"/>
          </a:xfrm>
          <a:prstGeom prst="rect">
            <a:avLst/>
          </a:prstGeom>
        </p:spPr>
        <p:txBody>
          <a:bodyPr anchorCtr="0" anchor="t" bIns="0" lIns="0" spcFirstLastPara="1" rIns="0" wrap="square" tIns="0">
            <a:noAutofit/>
          </a:bodyPr>
          <a:lstStyle/>
          <a:p>
            <a:pPr indent="0" lvl="0" marL="0" rtl="0" algn="l">
              <a:lnSpc>
                <a:spcPct val="100000"/>
              </a:lnSpc>
              <a:spcBef>
                <a:spcPts val="0"/>
              </a:spcBef>
              <a:spcAft>
                <a:spcPts val="0"/>
              </a:spcAft>
              <a:buNone/>
            </a:pPr>
            <a:r>
              <a:rPr lang="en" sz="3200"/>
              <a:t>Innovate at </a:t>
            </a:r>
            <a:endParaRPr sz="3200"/>
          </a:p>
          <a:p>
            <a:pPr indent="0" lvl="0" marL="0" rtl="0" algn="l">
              <a:lnSpc>
                <a:spcPct val="100000"/>
              </a:lnSpc>
              <a:spcBef>
                <a:spcPts val="0"/>
              </a:spcBef>
              <a:spcAft>
                <a:spcPts val="0"/>
              </a:spcAft>
              <a:buNone/>
            </a:pPr>
            <a:r>
              <a:rPr lang="en" sz="3200"/>
              <a:t>speed with </a:t>
            </a:r>
            <a:endParaRPr sz="3200"/>
          </a:p>
          <a:p>
            <a:pPr indent="0" lvl="0" marL="0" rtl="0" algn="l">
              <a:lnSpc>
                <a:spcPct val="100000"/>
              </a:lnSpc>
              <a:spcBef>
                <a:spcPts val="0"/>
              </a:spcBef>
              <a:spcAft>
                <a:spcPts val="0"/>
              </a:spcAft>
              <a:buNone/>
            </a:pPr>
            <a:r>
              <a:rPr lang="en" sz="3200"/>
              <a:t>open source AI</a:t>
            </a:r>
            <a:endParaRPr sz="3200"/>
          </a:p>
        </p:txBody>
      </p:sp>
      <p:sp>
        <p:nvSpPr>
          <p:cNvPr id="494" name="Google Shape;494;p73"/>
          <p:cNvSpPr txBox="1"/>
          <p:nvPr>
            <p:ph idx="1" type="subTitle"/>
          </p:nvPr>
        </p:nvSpPr>
        <p:spPr>
          <a:xfrm>
            <a:off x="472000" y="961725"/>
            <a:ext cx="2569800" cy="448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Canonical AI Roadshow</a:t>
            </a:r>
            <a:endParaRPr/>
          </a:p>
        </p:txBody>
      </p:sp>
      <p:pic>
        <p:nvPicPr>
          <p:cNvPr id="495" name="Google Shape;495;p73"/>
          <p:cNvPicPr preferRelativeResize="0"/>
          <p:nvPr/>
        </p:nvPicPr>
        <p:blipFill>
          <a:blip r:embed="rId3">
            <a:alphaModFix/>
          </a:blip>
          <a:stretch>
            <a:fillRect/>
          </a:stretch>
        </p:blipFill>
        <p:spPr>
          <a:xfrm>
            <a:off x="470322" y="286350"/>
            <a:ext cx="1464952" cy="527325"/>
          </a:xfrm>
          <a:prstGeom prst="rect">
            <a:avLst/>
          </a:prstGeom>
          <a:noFill/>
          <a:ln>
            <a:noFill/>
          </a:ln>
        </p:spPr>
      </p:pic>
      <p:sp>
        <p:nvSpPr>
          <p:cNvPr id="496" name="Google Shape;496;p73"/>
          <p:cNvSpPr txBox="1"/>
          <p:nvPr>
            <p:ph idx="1" type="subTitle"/>
          </p:nvPr>
        </p:nvSpPr>
        <p:spPr>
          <a:xfrm>
            <a:off x="472000" y="3142950"/>
            <a:ext cx="2635200" cy="90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1500"/>
              <a:t>From generative AI to predictive analytics, deliver your AI projects to production with open source tooling</a:t>
            </a:r>
            <a:endParaRPr sz="1500"/>
          </a:p>
        </p:txBody>
      </p:sp>
      <p:sp>
        <p:nvSpPr>
          <p:cNvPr id="497" name="Google Shape;497;p73"/>
          <p:cNvSpPr/>
          <p:nvPr/>
        </p:nvSpPr>
        <p:spPr>
          <a:xfrm>
            <a:off x="437850" y="4574500"/>
            <a:ext cx="2960700" cy="381000"/>
          </a:xfrm>
          <a:prstGeom prst="rect">
            <a:avLst/>
          </a:prstGeom>
          <a:solidFill>
            <a:schemeClr val="lt1"/>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accent1"/>
                </a:solidFill>
                <a:latin typeface="Ubuntu"/>
                <a:ea typeface="Ubuntu"/>
                <a:cs typeface="Ubuntu"/>
                <a:sym typeface="Ubuntu"/>
              </a:rPr>
              <a:t>https://ubuntu.com/ai/roadshow</a:t>
            </a:r>
            <a:endParaRPr>
              <a:latin typeface="Ubuntu Light"/>
              <a:ea typeface="Ubuntu Light"/>
              <a:cs typeface="Ubuntu Light"/>
              <a:sym typeface="Ubuntu Light"/>
            </a:endParaRPr>
          </a:p>
        </p:txBody>
      </p:sp>
      <p:pic>
        <p:nvPicPr>
          <p:cNvPr id="498" name="Google Shape;498;p73"/>
          <p:cNvPicPr preferRelativeResize="0"/>
          <p:nvPr/>
        </p:nvPicPr>
        <p:blipFill>
          <a:blip r:embed="rId4">
            <a:alphaModFix amt="43000"/>
          </a:blip>
          <a:stretch>
            <a:fillRect/>
          </a:stretch>
        </p:blipFill>
        <p:spPr>
          <a:xfrm>
            <a:off x="3288426" y="1523725"/>
            <a:ext cx="4779250" cy="2762575"/>
          </a:xfrm>
          <a:prstGeom prst="rect">
            <a:avLst/>
          </a:prstGeom>
          <a:noFill/>
          <a:ln>
            <a:noFill/>
          </a:ln>
        </p:spPr>
      </p:pic>
      <p:sp>
        <p:nvSpPr>
          <p:cNvPr id="499" name="Google Shape;499;p73"/>
          <p:cNvSpPr txBox="1"/>
          <p:nvPr>
            <p:ph idx="1" type="subTitle"/>
          </p:nvPr>
        </p:nvSpPr>
        <p:spPr>
          <a:xfrm>
            <a:off x="4376425" y="973000"/>
            <a:ext cx="2960700" cy="90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1100">
                <a:solidFill>
                  <a:srgbClr val="000000"/>
                </a:solidFill>
                <a:latin typeface="Ubuntu Medium"/>
                <a:ea typeface="Ubuntu Medium"/>
                <a:cs typeface="Ubuntu Medium"/>
                <a:sym typeface="Ubuntu Medium"/>
              </a:rPr>
              <a:t>World Summit AI</a:t>
            </a:r>
            <a:endParaRPr sz="1100">
              <a:solidFill>
                <a:srgbClr val="000000"/>
              </a:solidFill>
              <a:latin typeface="Ubuntu Medium"/>
              <a:ea typeface="Ubuntu Medium"/>
              <a:cs typeface="Ubuntu Medium"/>
              <a:sym typeface="Ubuntu Medium"/>
            </a:endParaRPr>
          </a:p>
          <a:p>
            <a:pPr indent="0" lvl="0" marL="0" rtl="0" algn="l">
              <a:spcBef>
                <a:spcPts val="0"/>
              </a:spcBef>
              <a:spcAft>
                <a:spcPts val="0"/>
              </a:spcAft>
              <a:buNone/>
            </a:pPr>
            <a:r>
              <a:rPr lang="en" sz="1100">
                <a:solidFill>
                  <a:srgbClr val="000000"/>
                </a:solidFill>
              </a:rPr>
              <a:t>11-12 October 2023 - Amsterdam, Netherlands</a:t>
            </a:r>
            <a:endParaRPr sz="1100">
              <a:solidFill>
                <a:srgbClr val="000000"/>
              </a:solidFill>
            </a:endParaRPr>
          </a:p>
          <a:p>
            <a:pPr indent="0" lvl="0" marL="0" rtl="0" algn="l">
              <a:spcBef>
                <a:spcPts val="0"/>
              </a:spcBef>
              <a:spcAft>
                <a:spcPts val="0"/>
              </a:spcAft>
              <a:buNone/>
            </a:pPr>
            <a:r>
              <a:t/>
            </a:r>
            <a:endParaRPr sz="1100">
              <a:solidFill>
                <a:srgbClr val="000000"/>
              </a:solidFill>
            </a:endParaRPr>
          </a:p>
          <a:p>
            <a:pPr indent="0" lvl="0" marL="0" rtl="0" algn="l">
              <a:spcBef>
                <a:spcPts val="0"/>
              </a:spcBef>
              <a:spcAft>
                <a:spcPts val="0"/>
              </a:spcAft>
              <a:buNone/>
            </a:pPr>
            <a:r>
              <a:rPr lang="en" sz="1100">
                <a:solidFill>
                  <a:srgbClr val="000000"/>
                </a:solidFill>
                <a:latin typeface="Ubuntu Medium"/>
                <a:ea typeface="Ubuntu Medium"/>
                <a:cs typeface="Ubuntu Medium"/>
                <a:sym typeface="Ubuntu Medium"/>
              </a:rPr>
              <a:t>GITEX Technology</a:t>
            </a:r>
            <a:endParaRPr sz="1100">
              <a:solidFill>
                <a:srgbClr val="000000"/>
              </a:solidFill>
              <a:latin typeface="Ubuntu Medium"/>
              <a:ea typeface="Ubuntu Medium"/>
              <a:cs typeface="Ubuntu Medium"/>
              <a:sym typeface="Ubuntu Medium"/>
            </a:endParaRPr>
          </a:p>
          <a:p>
            <a:pPr indent="0" lvl="0" marL="0" rtl="0" algn="l">
              <a:spcBef>
                <a:spcPts val="0"/>
              </a:spcBef>
              <a:spcAft>
                <a:spcPts val="0"/>
              </a:spcAft>
              <a:buNone/>
            </a:pPr>
            <a:r>
              <a:rPr lang="en" sz="1100">
                <a:solidFill>
                  <a:srgbClr val="000000"/>
                </a:solidFill>
              </a:rPr>
              <a:t>16-20 October 2023 - Dubai, UAE</a:t>
            </a:r>
            <a:endParaRPr sz="1100">
              <a:solidFill>
                <a:srgbClr val="000000"/>
              </a:solidFill>
            </a:endParaRPr>
          </a:p>
          <a:p>
            <a:pPr indent="0" lvl="0" marL="0" rtl="0" algn="l">
              <a:spcBef>
                <a:spcPts val="0"/>
              </a:spcBef>
              <a:spcAft>
                <a:spcPts val="0"/>
              </a:spcAft>
              <a:buNone/>
            </a:pPr>
            <a:r>
              <a:t/>
            </a:r>
            <a:endParaRPr sz="1100">
              <a:solidFill>
                <a:srgbClr val="000000"/>
              </a:solidFill>
            </a:endParaRPr>
          </a:p>
          <a:p>
            <a:pPr indent="0" lvl="0" marL="0" rtl="0" algn="l">
              <a:spcBef>
                <a:spcPts val="0"/>
              </a:spcBef>
              <a:spcAft>
                <a:spcPts val="0"/>
              </a:spcAft>
              <a:buNone/>
            </a:pPr>
            <a:r>
              <a:rPr lang="en" sz="1100">
                <a:solidFill>
                  <a:srgbClr val="000000"/>
                </a:solidFill>
                <a:latin typeface="Ubuntu Medium"/>
                <a:ea typeface="Ubuntu Medium"/>
                <a:cs typeface="Ubuntu Medium"/>
                <a:sym typeface="Ubuntu Medium"/>
              </a:rPr>
              <a:t>MLOps World</a:t>
            </a:r>
            <a:endParaRPr sz="1100">
              <a:solidFill>
                <a:srgbClr val="000000"/>
              </a:solidFill>
              <a:latin typeface="Ubuntu Medium"/>
              <a:ea typeface="Ubuntu Medium"/>
              <a:cs typeface="Ubuntu Medium"/>
              <a:sym typeface="Ubuntu Medium"/>
            </a:endParaRPr>
          </a:p>
          <a:p>
            <a:pPr indent="0" lvl="0" marL="0" rtl="0" algn="l">
              <a:spcBef>
                <a:spcPts val="0"/>
              </a:spcBef>
              <a:spcAft>
                <a:spcPts val="0"/>
              </a:spcAft>
              <a:buNone/>
            </a:pPr>
            <a:r>
              <a:rPr lang="en" sz="1100">
                <a:solidFill>
                  <a:srgbClr val="000000"/>
                </a:solidFill>
              </a:rPr>
              <a:t>25-26 October 2023 - Austin, USA</a:t>
            </a:r>
            <a:endParaRPr sz="1100">
              <a:solidFill>
                <a:srgbClr val="000000"/>
              </a:solidFill>
            </a:endParaRPr>
          </a:p>
          <a:p>
            <a:pPr indent="0" lvl="0" marL="0" rtl="0" algn="l">
              <a:spcBef>
                <a:spcPts val="0"/>
              </a:spcBef>
              <a:spcAft>
                <a:spcPts val="0"/>
              </a:spcAft>
              <a:buNone/>
            </a:pPr>
            <a:r>
              <a:t/>
            </a:r>
            <a:endParaRPr sz="1100">
              <a:solidFill>
                <a:srgbClr val="000000"/>
              </a:solidFill>
            </a:endParaRPr>
          </a:p>
          <a:p>
            <a:pPr indent="0" lvl="0" marL="0" rtl="0" algn="l">
              <a:spcBef>
                <a:spcPts val="0"/>
              </a:spcBef>
              <a:spcAft>
                <a:spcPts val="0"/>
              </a:spcAft>
              <a:buNone/>
            </a:pPr>
            <a:r>
              <a:rPr lang="en" sz="1100">
                <a:solidFill>
                  <a:srgbClr val="000000"/>
                </a:solidFill>
                <a:latin typeface="Ubuntu Medium"/>
                <a:ea typeface="Ubuntu Medium"/>
                <a:cs typeface="Ubuntu Medium"/>
                <a:sym typeface="Ubuntu Medium"/>
              </a:rPr>
              <a:t>Ubuntu Summit</a:t>
            </a:r>
            <a:endParaRPr sz="1100">
              <a:solidFill>
                <a:srgbClr val="000000"/>
              </a:solidFill>
              <a:latin typeface="Ubuntu Medium"/>
              <a:ea typeface="Ubuntu Medium"/>
              <a:cs typeface="Ubuntu Medium"/>
              <a:sym typeface="Ubuntu Medium"/>
            </a:endParaRPr>
          </a:p>
          <a:p>
            <a:pPr indent="0" lvl="0" marL="0" rtl="0" algn="l">
              <a:spcBef>
                <a:spcPts val="0"/>
              </a:spcBef>
              <a:spcAft>
                <a:spcPts val="0"/>
              </a:spcAft>
              <a:buNone/>
            </a:pPr>
            <a:r>
              <a:rPr lang="en" sz="1100">
                <a:solidFill>
                  <a:srgbClr val="000000"/>
                </a:solidFill>
              </a:rPr>
              <a:t>3-5 November - Riga, Latvia</a:t>
            </a:r>
            <a:endParaRPr sz="1100">
              <a:solidFill>
                <a:srgbClr val="000000"/>
              </a:solidFill>
            </a:endParaRPr>
          </a:p>
          <a:p>
            <a:pPr indent="0" lvl="0" marL="0" rtl="0" algn="l">
              <a:spcBef>
                <a:spcPts val="0"/>
              </a:spcBef>
              <a:spcAft>
                <a:spcPts val="0"/>
              </a:spcAft>
              <a:buNone/>
            </a:pPr>
            <a:r>
              <a:t/>
            </a:r>
            <a:endParaRPr sz="1100">
              <a:solidFill>
                <a:srgbClr val="000000"/>
              </a:solidFill>
            </a:endParaRPr>
          </a:p>
          <a:p>
            <a:pPr indent="0" lvl="0" marL="0" rtl="0" algn="l">
              <a:spcBef>
                <a:spcPts val="0"/>
              </a:spcBef>
              <a:spcAft>
                <a:spcPts val="0"/>
              </a:spcAft>
              <a:buNone/>
            </a:pPr>
            <a:r>
              <a:rPr lang="en" sz="1100">
                <a:solidFill>
                  <a:srgbClr val="000000"/>
                </a:solidFill>
                <a:latin typeface="Ubuntu Medium"/>
                <a:ea typeface="Ubuntu Medium"/>
                <a:cs typeface="Ubuntu Medium"/>
                <a:sym typeface="Ubuntu Medium"/>
              </a:rPr>
              <a:t>Kubecon NA + DOK Day</a:t>
            </a:r>
            <a:endParaRPr sz="1100">
              <a:solidFill>
                <a:srgbClr val="000000"/>
              </a:solidFill>
              <a:latin typeface="Ubuntu Medium"/>
              <a:ea typeface="Ubuntu Medium"/>
              <a:cs typeface="Ubuntu Medium"/>
              <a:sym typeface="Ubuntu Medium"/>
            </a:endParaRPr>
          </a:p>
          <a:p>
            <a:pPr indent="0" lvl="0" marL="0" rtl="0" algn="l">
              <a:spcBef>
                <a:spcPts val="0"/>
              </a:spcBef>
              <a:spcAft>
                <a:spcPts val="0"/>
              </a:spcAft>
              <a:buNone/>
            </a:pPr>
            <a:r>
              <a:rPr lang="en" sz="1100">
                <a:solidFill>
                  <a:srgbClr val="000000"/>
                </a:solidFill>
              </a:rPr>
              <a:t>6-9 November - Chicago, USA</a:t>
            </a:r>
            <a:endParaRPr sz="1100">
              <a:solidFill>
                <a:srgbClr val="000000"/>
              </a:solidFill>
            </a:endParaRPr>
          </a:p>
          <a:p>
            <a:pPr indent="0" lvl="0" marL="0" rtl="0" algn="l">
              <a:spcBef>
                <a:spcPts val="0"/>
              </a:spcBef>
              <a:spcAft>
                <a:spcPts val="0"/>
              </a:spcAft>
              <a:buNone/>
            </a:pPr>
            <a:r>
              <a:t/>
            </a:r>
            <a:endParaRPr sz="1100">
              <a:solidFill>
                <a:srgbClr val="000000"/>
              </a:solidFill>
            </a:endParaRPr>
          </a:p>
          <a:p>
            <a:pPr indent="0" lvl="0" marL="0" rtl="0" algn="l">
              <a:spcBef>
                <a:spcPts val="0"/>
              </a:spcBef>
              <a:spcAft>
                <a:spcPts val="0"/>
              </a:spcAft>
              <a:buNone/>
            </a:pPr>
            <a:r>
              <a:rPr lang="en" sz="1100">
                <a:solidFill>
                  <a:srgbClr val="000000"/>
                </a:solidFill>
                <a:latin typeface="Ubuntu Medium"/>
                <a:ea typeface="Ubuntu Medium"/>
                <a:cs typeface="Ubuntu Medium"/>
                <a:sym typeface="Ubuntu Medium"/>
              </a:rPr>
              <a:t>LATAM AI</a:t>
            </a:r>
            <a:endParaRPr sz="1100">
              <a:solidFill>
                <a:srgbClr val="000000"/>
              </a:solidFill>
              <a:latin typeface="Ubuntu Medium"/>
              <a:ea typeface="Ubuntu Medium"/>
              <a:cs typeface="Ubuntu Medium"/>
              <a:sym typeface="Ubuntu Medium"/>
            </a:endParaRPr>
          </a:p>
          <a:p>
            <a:pPr indent="0" lvl="0" marL="0" rtl="0" algn="l">
              <a:spcBef>
                <a:spcPts val="0"/>
              </a:spcBef>
              <a:spcAft>
                <a:spcPts val="0"/>
              </a:spcAft>
              <a:buNone/>
            </a:pPr>
            <a:r>
              <a:rPr lang="en" sz="1100">
                <a:solidFill>
                  <a:srgbClr val="000000"/>
                </a:solidFill>
              </a:rPr>
              <a:t>21-22 November 2023 - São Paulo, Brazil</a:t>
            </a:r>
            <a:endParaRPr sz="1100">
              <a:solidFill>
                <a:srgbClr val="000000"/>
              </a:solidFill>
            </a:endParaRPr>
          </a:p>
          <a:p>
            <a:pPr indent="0" lvl="0" marL="0" rtl="0" algn="l">
              <a:spcBef>
                <a:spcPts val="0"/>
              </a:spcBef>
              <a:spcAft>
                <a:spcPts val="0"/>
              </a:spcAft>
              <a:buNone/>
            </a:pPr>
            <a:r>
              <a:t/>
            </a:r>
            <a:endParaRPr sz="1100">
              <a:solidFill>
                <a:srgbClr val="000000"/>
              </a:solidFill>
            </a:endParaRPr>
          </a:p>
          <a:p>
            <a:pPr indent="0" lvl="0" marL="0" rtl="0" algn="l">
              <a:spcBef>
                <a:spcPts val="0"/>
              </a:spcBef>
              <a:spcAft>
                <a:spcPts val="0"/>
              </a:spcAft>
              <a:buNone/>
            </a:pPr>
            <a:r>
              <a:rPr lang="en" sz="1100">
                <a:solidFill>
                  <a:srgbClr val="000000"/>
                </a:solidFill>
                <a:latin typeface="Ubuntu Medium"/>
                <a:ea typeface="Ubuntu Medium"/>
                <a:cs typeface="Ubuntu Medium"/>
                <a:sym typeface="Ubuntu Medium"/>
              </a:rPr>
              <a:t>Open Source Experience</a:t>
            </a:r>
            <a:endParaRPr sz="1100">
              <a:solidFill>
                <a:srgbClr val="000000"/>
              </a:solidFill>
              <a:latin typeface="Ubuntu Medium"/>
              <a:ea typeface="Ubuntu Medium"/>
              <a:cs typeface="Ubuntu Medium"/>
              <a:sym typeface="Ubuntu Medium"/>
            </a:endParaRPr>
          </a:p>
          <a:p>
            <a:pPr indent="0" lvl="0" marL="0" rtl="0" algn="l">
              <a:spcBef>
                <a:spcPts val="0"/>
              </a:spcBef>
              <a:spcAft>
                <a:spcPts val="0"/>
              </a:spcAft>
              <a:buNone/>
            </a:pPr>
            <a:r>
              <a:rPr lang="en" sz="1100">
                <a:solidFill>
                  <a:srgbClr val="000000"/>
                </a:solidFill>
              </a:rPr>
              <a:t>6-7 December 2023 - Paris, France</a:t>
            </a:r>
            <a:endParaRPr sz="1700"/>
          </a:p>
        </p:txBody>
      </p:sp>
      <p:pic>
        <p:nvPicPr>
          <p:cNvPr id="500" name="Google Shape;500;p73"/>
          <p:cNvPicPr preferRelativeResize="0"/>
          <p:nvPr/>
        </p:nvPicPr>
        <p:blipFill rotWithShape="1">
          <a:blip r:embed="rId5">
            <a:alphaModFix/>
          </a:blip>
          <a:srcRect b="0" l="2043" r="2033" t="0"/>
          <a:stretch/>
        </p:blipFill>
        <p:spPr>
          <a:xfrm>
            <a:off x="0" y="0"/>
            <a:ext cx="9434051" cy="514349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pic>
        <p:nvPicPr>
          <p:cNvPr id="293" name="Google Shape;293;p54"/>
          <p:cNvPicPr preferRelativeResize="0"/>
          <p:nvPr/>
        </p:nvPicPr>
        <p:blipFill>
          <a:blip r:embed="rId3">
            <a:alphaModFix/>
          </a:blip>
          <a:stretch>
            <a:fillRect/>
          </a:stretch>
        </p:blipFill>
        <p:spPr>
          <a:xfrm>
            <a:off x="122650" y="408725"/>
            <a:ext cx="4299926" cy="4299926"/>
          </a:xfrm>
          <a:prstGeom prst="rect">
            <a:avLst/>
          </a:prstGeom>
          <a:noFill/>
          <a:ln>
            <a:noFill/>
          </a:ln>
        </p:spPr>
      </p:pic>
      <p:pic>
        <p:nvPicPr>
          <p:cNvPr id="294" name="Google Shape;294;p54"/>
          <p:cNvPicPr preferRelativeResize="0"/>
          <p:nvPr/>
        </p:nvPicPr>
        <p:blipFill>
          <a:blip r:embed="rId4">
            <a:alphaModFix/>
          </a:blip>
          <a:stretch>
            <a:fillRect/>
          </a:stretch>
        </p:blipFill>
        <p:spPr>
          <a:xfrm>
            <a:off x="4691675" y="421500"/>
            <a:ext cx="4299926" cy="429992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55"/>
          <p:cNvSpPr txBox="1"/>
          <p:nvPr/>
        </p:nvSpPr>
        <p:spPr>
          <a:xfrm>
            <a:off x="311708" y="744575"/>
            <a:ext cx="8520600" cy="20526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5200">
                <a:latin typeface="Ubuntu Light"/>
                <a:ea typeface="Ubuntu Light"/>
                <a:cs typeface="Ubuntu Light"/>
                <a:sym typeface="Ubuntu Light"/>
              </a:rPr>
              <a:t>Large language models</a:t>
            </a:r>
            <a:endParaRPr sz="5200">
              <a:latin typeface="Ubuntu Light"/>
              <a:ea typeface="Ubuntu Light"/>
              <a:cs typeface="Ubuntu Light"/>
              <a:sym typeface="Ubuntu Ligh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56"/>
          <p:cNvSpPr txBox="1"/>
          <p:nvPr/>
        </p:nvSpPr>
        <p:spPr>
          <a:xfrm>
            <a:off x="311708" y="744575"/>
            <a:ext cx="8520600" cy="20526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5200">
                <a:latin typeface="Ubuntu Light"/>
                <a:ea typeface="Ubuntu Light"/>
                <a:cs typeface="Ubuntu Light"/>
                <a:sym typeface="Ubuntu Light"/>
              </a:rPr>
              <a:t>Large </a:t>
            </a:r>
            <a:r>
              <a:rPr lang="en" sz="5200">
                <a:solidFill>
                  <a:schemeClr val="accent5"/>
                </a:solidFill>
                <a:latin typeface="Ubuntu Light"/>
                <a:ea typeface="Ubuntu Light"/>
                <a:cs typeface="Ubuntu Light"/>
                <a:sym typeface="Ubuntu Light"/>
              </a:rPr>
              <a:t>language models</a:t>
            </a:r>
            <a:endParaRPr sz="5200">
              <a:solidFill>
                <a:schemeClr val="accent5"/>
              </a:solidFill>
              <a:latin typeface="Ubuntu Light"/>
              <a:ea typeface="Ubuntu Light"/>
              <a:cs typeface="Ubuntu Light"/>
              <a:sym typeface="Ubuntu Ligh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57"/>
          <p:cNvSpPr txBox="1"/>
          <p:nvPr/>
        </p:nvSpPr>
        <p:spPr>
          <a:xfrm>
            <a:off x="311708" y="744575"/>
            <a:ext cx="8520600" cy="20526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5200">
                <a:solidFill>
                  <a:schemeClr val="accent5"/>
                </a:solidFill>
                <a:latin typeface="Ubuntu Light"/>
                <a:ea typeface="Ubuntu Light"/>
                <a:cs typeface="Ubuntu Light"/>
                <a:sym typeface="Ubuntu Light"/>
              </a:rPr>
              <a:t>Large</a:t>
            </a:r>
            <a:r>
              <a:rPr lang="en" sz="5200">
                <a:latin typeface="Ubuntu Light"/>
                <a:ea typeface="Ubuntu Light"/>
                <a:cs typeface="Ubuntu Light"/>
                <a:sym typeface="Ubuntu Light"/>
              </a:rPr>
              <a:t> language</a:t>
            </a:r>
            <a:r>
              <a:rPr lang="en" sz="5200">
                <a:solidFill>
                  <a:schemeClr val="accent5"/>
                </a:solidFill>
                <a:latin typeface="Ubuntu Light"/>
                <a:ea typeface="Ubuntu Light"/>
                <a:cs typeface="Ubuntu Light"/>
                <a:sym typeface="Ubuntu Light"/>
              </a:rPr>
              <a:t> models</a:t>
            </a:r>
            <a:endParaRPr sz="5200">
              <a:solidFill>
                <a:schemeClr val="accent5"/>
              </a:solidFill>
              <a:latin typeface="Ubuntu Light"/>
              <a:ea typeface="Ubuntu Light"/>
              <a:cs typeface="Ubuntu Light"/>
              <a:sym typeface="Ubuntu Ligh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58"/>
          <p:cNvSpPr txBox="1"/>
          <p:nvPr/>
        </p:nvSpPr>
        <p:spPr>
          <a:xfrm>
            <a:off x="311708" y="744575"/>
            <a:ext cx="8520600" cy="20526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5200">
                <a:solidFill>
                  <a:schemeClr val="accent5"/>
                </a:solidFill>
                <a:latin typeface="Ubuntu Light"/>
                <a:ea typeface="Ubuntu Light"/>
                <a:cs typeface="Ubuntu Light"/>
                <a:sym typeface="Ubuntu Light"/>
              </a:rPr>
              <a:t>Large language</a:t>
            </a:r>
            <a:r>
              <a:rPr lang="en" sz="5200">
                <a:solidFill>
                  <a:schemeClr val="accent5"/>
                </a:solidFill>
                <a:latin typeface="Ubuntu Light"/>
                <a:ea typeface="Ubuntu Light"/>
                <a:cs typeface="Ubuntu Light"/>
                <a:sym typeface="Ubuntu Light"/>
              </a:rPr>
              <a:t> </a:t>
            </a:r>
            <a:r>
              <a:rPr lang="en" sz="5200">
                <a:solidFill>
                  <a:schemeClr val="dk1"/>
                </a:solidFill>
                <a:latin typeface="Ubuntu Light"/>
                <a:ea typeface="Ubuntu Light"/>
                <a:cs typeface="Ubuntu Light"/>
                <a:sym typeface="Ubuntu Light"/>
              </a:rPr>
              <a:t>models</a:t>
            </a:r>
            <a:endParaRPr sz="5200">
              <a:solidFill>
                <a:schemeClr val="dk1"/>
              </a:solidFill>
              <a:latin typeface="Ubuntu Light"/>
              <a:ea typeface="Ubuntu Light"/>
              <a:cs typeface="Ubuntu Light"/>
              <a:sym typeface="Ubuntu Ligh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59"/>
          <p:cNvSpPr/>
          <p:nvPr/>
        </p:nvSpPr>
        <p:spPr>
          <a:xfrm>
            <a:off x="75700" y="4701775"/>
            <a:ext cx="8766900" cy="3693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Ubuntu"/>
              <a:ea typeface="Ubuntu"/>
              <a:cs typeface="Ubuntu"/>
              <a:sym typeface="Ubuntu"/>
            </a:endParaRPr>
          </a:p>
        </p:txBody>
      </p:sp>
      <p:grpSp>
        <p:nvGrpSpPr>
          <p:cNvPr id="320" name="Google Shape;320;p59"/>
          <p:cNvGrpSpPr/>
          <p:nvPr/>
        </p:nvGrpSpPr>
        <p:grpSpPr>
          <a:xfrm>
            <a:off x="930402" y="1177609"/>
            <a:ext cx="3921290" cy="3675316"/>
            <a:chOff x="827756" y="1025209"/>
            <a:chExt cx="3921290" cy="3675316"/>
          </a:xfrm>
        </p:grpSpPr>
        <p:sp>
          <p:nvSpPr>
            <p:cNvPr id="321" name="Google Shape;321;p59"/>
            <p:cNvSpPr/>
            <p:nvPr/>
          </p:nvSpPr>
          <p:spPr>
            <a:xfrm rot="-5400000">
              <a:off x="2759400" y="3388325"/>
              <a:ext cx="1375200" cy="1249200"/>
            </a:xfrm>
            <a:prstGeom prst="hexagon">
              <a:avLst>
                <a:gd fmla="val 25000" name="adj"/>
                <a:gd fmla="val 115470" name="vf"/>
              </a:avLst>
            </a:prstGeom>
            <a:solidFill>
              <a:srgbClr val="F9CB9C"/>
            </a:solidFill>
            <a:ln cap="flat" cmpd="sng" w="9525">
              <a:solidFill>
                <a:srgbClr val="11111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solidFill>
                  <a:srgbClr val="FFFFFF"/>
                </a:solidFill>
              </a:endParaRPr>
            </a:p>
          </p:txBody>
        </p:sp>
        <p:sp>
          <p:nvSpPr>
            <p:cNvPr id="322" name="Google Shape;322;p59"/>
            <p:cNvSpPr/>
            <p:nvPr/>
          </p:nvSpPr>
          <p:spPr>
            <a:xfrm rot="-5400000">
              <a:off x="1442201" y="3388325"/>
              <a:ext cx="1375200" cy="1249200"/>
            </a:xfrm>
            <a:prstGeom prst="hexagon">
              <a:avLst>
                <a:gd fmla="val 25000" name="adj"/>
                <a:gd fmla="val 115470" name="vf"/>
              </a:avLst>
            </a:prstGeom>
            <a:solidFill>
              <a:srgbClr val="FF9900"/>
            </a:solidFill>
            <a:ln cap="flat" cmpd="sng" w="9525">
              <a:solidFill>
                <a:srgbClr val="11111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solidFill>
                  <a:srgbClr val="FFFFFF"/>
                </a:solidFill>
              </a:endParaRPr>
            </a:p>
          </p:txBody>
        </p:sp>
        <p:sp>
          <p:nvSpPr>
            <p:cNvPr id="323" name="Google Shape;323;p59"/>
            <p:cNvSpPr txBox="1"/>
            <p:nvPr/>
          </p:nvSpPr>
          <p:spPr>
            <a:xfrm>
              <a:off x="2163803" y="2763855"/>
              <a:ext cx="1249200" cy="254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200">
                <a:solidFill>
                  <a:srgbClr val="FFFFFF"/>
                </a:solidFill>
                <a:latin typeface="Ubuntu"/>
                <a:ea typeface="Ubuntu"/>
                <a:cs typeface="Ubuntu"/>
                <a:sym typeface="Ubuntu"/>
              </a:endParaRPr>
            </a:p>
          </p:txBody>
        </p:sp>
        <p:sp>
          <p:nvSpPr>
            <p:cNvPr id="324" name="Google Shape;324;p59"/>
            <p:cNvSpPr/>
            <p:nvPr/>
          </p:nvSpPr>
          <p:spPr>
            <a:xfrm rot="-5400000">
              <a:off x="2100801" y="2266281"/>
              <a:ext cx="1375200" cy="1249200"/>
            </a:xfrm>
            <a:prstGeom prst="hexagon">
              <a:avLst>
                <a:gd fmla="val 25000" name="adj"/>
                <a:gd fmla="val 115470" name="vf"/>
              </a:avLst>
            </a:prstGeom>
            <a:solidFill>
              <a:srgbClr val="E9542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325" name="Google Shape;325;p59"/>
            <p:cNvSpPr/>
            <p:nvPr/>
          </p:nvSpPr>
          <p:spPr>
            <a:xfrm rot="-5400000">
              <a:off x="3436846" y="2266281"/>
              <a:ext cx="1375200" cy="1249200"/>
            </a:xfrm>
            <a:prstGeom prst="hexagon">
              <a:avLst>
                <a:gd fmla="val 25000" name="adj"/>
                <a:gd fmla="val 115470" name="vf"/>
              </a:avLst>
            </a:prstGeom>
            <a:solidFill>
              <a:srgbClr val="F6B26B"/>
            </a:solidFill>
            <a:ln cap="flat" cmpd="sng" w="9525">
              <a:solidFill>
                <a:srgbClr val="11111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326" name="Google Shape;326;p59"/>
            <p:cNvSpPr/>
            <p:nvPr/>
          </p:nvSpPr>
          <p:spPr>
            <a:xfrm rot="-5400000">
              <a:off x="764756" y="2266272"/>
              <a:ext cx="1375200" cy="1249200"/>
            </a:xfrm>
            <a:prstGeom prst="hexagon">
              <a:avLst>
                <a:gd fmla="val 25000" name="adj"/>
                <a:gd fmla="val 115470" name="vf"/>
              </a:avLst>
            </a:prstGeom>
            <a:solidFill>
              <a:srgbClr val="FFF2CC"/>
            </a:solidFill>
            <a:ln cap="flat" cmpd="sng" w="9525">
              <a:solidFill>
                <a:srgbClr val="11111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solidFill>
                  <a:srgbClr val="FFFFFF"/>
                </a:solidFill>
              </a:endParaRPr>
            </a:p>
          </p:txBody>
        </p:sp>
        <p:sp>
          <p:nvSpPr>
            <p:cNvPr id="327" name="Google Shape;327;p59"/>
            <p:cNvSpPr/>
            <p:nvPr/>
          </p:nvSpPr>
          <p:spPr>
            <a:xfrm rot="-5400000">
              <a:off x="1442201" y="1088209"/>
              <a:ext cx="1375200" cy="1249200"/>
            </a:xfrm>
            <a:prstGeom prst="hexagon">
              <a:avLst>
                <a:gd fmla="val 25000" name="adj"/>
                <a:gd fmla="val 115470" name="vf"/>
              </a:avLst>
            </a:prstGeom>
            <a:solidFill>
              <a:srgbClr val="FCE5CD"/>
            </a:solidFill>
            <a:ln cap="flat" cmpd="sng" w="9525">
              <a:solidFill>
                <a:srgbClr val="11111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solidFill>
                  <a:srgbClr val="FFFFFF"/>
                </a:solidFill>
              </a:endParaRPr>
            </a:p>
          </p:txBody>
        </p:sp>
        <p:sp>
          <p:nvSpPr>
            <p:cNvPr id="328" name="Google Shape;328;p59"/>
            <p:cNvSpPr/>
            <p:nvPr/>
          </p:nvSpPr>
          <p:spPr>
            <a:xfrm rot="-5400000">
              <a:off x="2759403" y="1088209"/>
              <a:ext cx="1375200" cy="1249200"/>
            </a:xfrm>
            <a:prstGeom prst="hexagon">
              <a:avLst>
                <a:gd fmla="val 25000" name="adj"/>
                <a:gd fmla="val 115470" name="vf"/>
              </a:avLst>
            </a:prstGeom>
            <a:solidFill>
              <a:srgbClr val="E69138"/>
            </a:solidFill>
            <a:ln cap="flat" cmpd="sng" w="9525">
              <a:solidFill>
                <a:srgbClr val="11111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solidFill>
                  <a:srgbClr val="FFFFFF"/>
                </a:solidFill>
              </a:endParaRPr>
            </a:p>
          </p:txBody>
        </p:sp>
      </p:grpSp>
      <p:sp>
        <p:nvSpPr>
          <p:cNvPr id="329" name="Google Shape;329;p59"/>
          <p:cNvSpPr/>
          <p:nvPr/>
        </p:nvSpPr>
        <p:spPr>
          <a:xfrm rot="-5400000">
            <a:off x="4249393" y="1259556"/>
            <a:ext cx="1375200" cy="1249200"/>
          </a:xfrm>
          <a:prstGeom prst="hexagon">
            <a:avLst>
              <a:gd fmla="val 25000" name="adj"/>
              <a:gd fmla="val 115470" name="vf"/>
            </a:avLst>
          </a:prstGeom>
          <a:solidFill>
            <a:srgbClr val="E95420"/>
          </a:solidFill>
          <a:ln cap="flat" cmpd="sng" w="9525">
            <a:solidFill>
              <a:srgbClr val="11111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330" name="Google Shape;330;p59"/>
          <p:cNvSpPr/>
          <p:nvPr/>
        </p:nvSpPr>
        <p:spPr>
          <a:xfrm rot="-5400000">
            <a:off x="4249393" y="3540731"/>
            <a:ext cx="1375200" cy="1249200"/>
          </a:xfrm>
          <a:prstGeom prst="hexagon">
            <a:avLst>
              <a:gd fmla="val 25000" name="adj"/>
              <a:gd fmla="val 115470" name="vf"/>
            </a:avLst>
          </a:prstGeom>
          <a:solidFill>
            <a:srgbClr val="E95420"/>
          </a:solidFill>
          <a:ln cap="flat" cmpd="sng" w="9525">
            <a:solidFill>
              <a:srgbClr val="11111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331" name="Google Shape;331;p59"/>
          <p:cNvSpPr/>
          <p:nvPr/>
        </p:nvSpPr>
        <p:spPr>
          <a:xfrm rot="-5400000">
            <a:off x="4902375" y="2390659"/>
            <a:ext cx="1375200" cy="1249200"/>
          </a:xfrm>
          <a:prstGeom prst="hexagon">
            <a:avLst>
              <a:gd fmla="val 25000" name="adj"/>
              <a:gd fmla="val 115470" name="vf"/>
            </a:avLst>
          </a:prstGeom>
          <a:solidFill>
            <a:srgbClr val="FCE5CD"/>
          </a:solidFill>
          <a:ln cap="flat" cmpd="sng" w="9525">
            <a:solidFill>
              <a:srgbClr val="11111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solidFill>
                <a:srgbClr val="FFFFFF"/>
              </a:solidFill>
            </a:endParaRPr>
          </a:p>
        </p:txBody>
      </p:sp>
      <p:sp>
        <p:nvSpPr>
          <p:cNvPr id="332" name="Google Shape;332;p59"/>
          <p:cNvSpPr/>
          <p:nvPr/>
        </p:nvSpPr>
        <p:spPr>
          <a:xfrm rot="-5400000">
            <a:off x="5651502" y="1259547"/>
            <a:ext cx="1375200" cy="1249200"/>
          </a:xfrm>
          <a:prstGeom prst="hexagon">
            <a:avLst>
              <a:gd fmla="val 25000" name="adj"/>
              <a:gd fmla="val 115470" name="vf"/>
            </a:avLst>
          </a:prstGeom>
          <a:solidFill>
            <a:srgbClr val="FFF2CC"/>
          </a:solidFill>
          <a:ln cap="flat" cmpd="sng" w="9525">
            <a:solidFill>
              <a:srgbClr val="11111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solidFill>
                <a:srgbClr val="FFFFFF"/>
              </a:solidFill>
            </a:endParaRPr>
          </a:p>
        </p:txBody>
      </p:sp>
      <p:sp>
        <p:nvSpPr>
          <p:cNvPr id="333" name="Google Shape;333;p59"/>
          <p:cNvSpPr/>
          <p:nvPr/>
        </p:nvSpPr>
        <p:spPr>
          <a:xfrm rot="-5400000">
            <a:off x="5651498" y="3540725"/>
            <a:ext cx="1375200" cy="1249200"/>
          </a:xfrm>
          <a:prstGeom prst="hexagon">
            <a:avLst>
              <a:gd fmla="val 25000" name="adj"/>
              <a:gd fmla="val 115470" name="vf"/>
            </a:avLst>
          </a:prstGeom>
          <a:solidFill>
            <a:srgbClr val="FF9900"/>
          </a:solidFill>
          <a:ln cap="flat" cmpd="sng" w="9525">
            <a:solidFill>
              <a:srgbClr val="11111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solidFill>
                <a:srgbClr val="FFFFFF"/>
              </a:solidFill>
            </a:endParaRPr>
          </a:p>
        </p:txBody>
      </p:sp>
      <p:sp>
        <p:nvSpPr>
          <p:cNvPr id="334" name="Google Shape;334;p59"/>
          <p:cNvSpPr/>
          <p:nvPr/>
        </p:nvSpPr>
        <p:spPr>
          <a:xfrm rot="-5400000">
            <a:off x="6349193" y="2390668"/>
            <a:ext cx="1375200" cy="1249200"/>
          </a:xfrm>
          <a:prstGeom prst="hexagon">
            <a:avLst>
              <a:gd fmla="val 25000" name="adj"/>
              <a:gd fmla="val 115470" name="vf"/>
            </a:avLst>
          </a:prstGeom>
          <a:solidFill>
            <a:srgbClr val="E95420"/>
          </a:solidFill>
          <a:ln cap="flat" cmpd="sng" w="9525">
            <a:solidFill>
              <a:srgbClr val="11111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335" name="Google Shape;335;p59"/>
          <p:cNvSpPr txBox="1"/>
          <p:nvPr/>
        </p:nvSpPr>
        <p:spPr>
          <a:xfrm>
            <a:off x="2231200" y="2739500"/>
            <a:ext cx="1189200" cy="22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700">
                <a:solidFill>
                  <a:srgbClr val="FFFFFF"/>
                </a:solidFill>
                <a:latin typeface="Ubuntu"/>
                <a:ea typeface="Ubuntu"/>
                <a:cs typeface="Ubuntu"/>
                <a:sym typeface="Ubuntu"/>
              </a:rPr>
              <a:t>Real estate</a:t>
            </a:r>
            <a:endParaRPr sz="1700">
              <a:solidFill>
                <a:srgbClr val="FFFFFF"/>
              </a:solidFill>
              <a:latin typeface="Ubuntu"/>
              <a:ea typeface="Ubuntu"/>
              <a:cs typeface="Ubuntu"/>
              <a:sym typeface="Ubuntu"/>
            </a:endParaRPr>
          </a:p>
        </p:txBody>
      </p:sp>
      <p:sp>
        <p:nvSpPr>
          <p:cNvPr id="336" name="Google Shape;336;p59"/>
          <p:cNvSpPr txBox="1"/>
          <p:nvPr/>
        </p:nvSpPr>
        <p:spPr>
          <a:xfrm>
            <a:off x="3598288" y="2737836"/>
            <a:ext cx="1189200" cy="42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700">
                <a:solidFill>
                  <a:srgbClr val="111111"/>
                </a:solidFill>
                <a:latin typeface="Ubuntu"/>
                <a:ea typeface="Ubuntu"/>
                <a:cs typeface="Ubuntu"/>
                <a:sym typeface="Ubuntu"/>
              </a:rPr>
              <a:t>Retail</a:t>
            </a:r>
            <a:endParaRPr sz="1700">
              <a:solidFill>
                <a:srgbClr val="111111"/>
              </a:solidFill>
              <a:latin typeface="Ubuntu"/>
              <a:ea typeface="Ubuntu"/>
              <a:cs typeface="Ubuntu"/>
              <a:sym typeface="Ubuntu"/>
            </a:endParaRPr>
          </a:p>
        </p:txBody>
      </p:sp>
      <p:sp>
        <p:nvSpPr>
          <p:cNvPr id="337" name="Google Shape;337;p59"/>
          <p:cNvSpPr txBox="1"/>
          <p:nvPr/>
        </p:nvSpPr>
        <p:spPr>
          <a:xfrm>
            <a:off x="2831700" y="3997575"/>
            <a:ext cx="1327800" cy="42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700">
                <a:solidFill>
                  <a:srgbClr val="111111"/>
                </a:solidFill>
                <a:latin typeface="Ubuntu"/>
                <a:ea typeface="Ubuntu"/>
                <a:cs typeface="Ubuntu"/>
                <a:sym typeface="Ubuntu"/>
              </a:rPr>
              <a:t>Healthcare</a:t>
            </a:r>
            <a:endParaRPr sz="1700">
              <a:solidFill>
                <a:srgbClr val="111111"/>
              </a:solidFill>
              <a:latin typeface="Ubuntu"/>
              <a:ea typeface="Ubuntu"/>
              <a:cs typeface="Ubuntu"/>
              <a:sym typeface="Ubuntu"/>
            </a:endParaRPr>
          </a:p>
        </p:txBody>
      </p:sp>
      <p:sp>
        <p:nvSpPr>
          <p:cNvPr id="338" name="Google Shape;338;p59"/>
          <p:cNvSpPr txBox="1"/>
          <p:nvPr/>
        </p:nvSpPr>
        <p:spPr>
          <a:xfrm>
            <a:off x="5037338" y="2737836"/>
            <a:ext cx="1189200" cy="42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700">
                <a:solidFill>
                  <a:srgbClr val="111111"/>
                </a:solidFill>
                <a:latin typeface="Ubuntu"/>
                <a:ea typeface="Ubuntu"/>
                <a:cs typeface="Ubuntu"/>
                <a:sym typeface="Ubuntu"/>
              </a:rPr>
              <a:t>Food economy</a:t>
            </a:r>
            <a:endParaRPr sz="1700">
              <a:solidFill>
                <a:srgbClr val="111111"/>
              </a:solidFill>
              <a:latin typeface="Ubuntu"/>
              <a:ea typeface="Ubuntu"/>
              <a:cs typeface="Ubuntu"/>
              <a:sym typeface="Ubuntu"/>
            </a:endParaRPr>
          </a:p>
        </p:txBody>
      </p:sp>
      <p:sp>
        <p:nvSpPr>
          <p:cNvPr id="339" name="Google Shape;339;p59"/>
          <p:cNvSpPr txBox="1"/>
          <p:nvPr/>
        </p:nvSpPr>
        <p:spPr>
          <a:xfrm>
            <a:off x="5744488" y="1596936"/>
            <a:ext cx="1189200" cy="42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700">
                <a:solidFill>
                  <a:srgbClr val="111111"/>
                </a:solidFill>
                <a:latin typeface="Ubuntu"/>
                <a:ea typeface="Ubuntu"/>
                <a:cs typeface="Ubuntu"/>
                <a:sym typeface="Ubuntu"/>
              </a:rPr>
              <a:t>Financial services</a:t>
            </a:r>
            <a:endParaRPr sz="1700">
              <a:solidFill>
                <a:srgbClr val="111111"/>
              </a:solidFill>
              <a:latin typeface="Ubuntu"/>
              <a:ea typeface="Ubuntu"/>
              <a:cs typeface="Ubuntu"/>
              <a:sym typeface="Ubuntu"/>
            </a:endParaRPr>
          </a:p>
        </p:txBody>
      </p:sp>
      <p:sp>
        <p:nvSpPr>
          <p:cNvPr id="340" name="Google Shape;340;p59"/>
          <p:cNvSpPr txBox="1"/>
          <p:nvPr/>
        </p:nvSpPr>
        <p:spPr>
          <a:xfrm>
            <a:off x="4297400" y="1709200"/>
            <a:ext cx="1417200" cy="22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700">
                <a:solidFill>
                  <a:srgbClr val="FFFFFF"/>
                </a:solidFill>
                <a:latin typeface="Ubuntu"/>
                <a:ea typeface="Ubuntu"/>
                <a:cs typeface="Ubuntu"/>
                <a:sym typeface="Ubuntu"/>
              </a:rPr>
              <a:t>Automotive</a:t>
            </a:r>
            <a:endParaRPr sz="1700">
              <a:solidFill>
                <a:srgbClr val="FFFFFF"/>
              </a:solidFill>
              <a:latin typeface="Ubuntu"/>
              <a:ea typeface="Ubuntu"/>
              <a:cs typeface="Ubuntu"/>
              <a:sym typeface="Ubuntu"/>
            </a:endParaRPr>
          </a:p>
        </p:txBody>
      </p:sp>
      <p:sp>
        <p:nvSpPr>
          <p:cNvPr id="341" name="Google Shape;341;p59"/>
          <p:cNvSpPr txBox="1"/>
          <p:nvPr/>
        </p:nvSpPr>
        <p:spPr>
          <a:xfrm>
            <a:off x="4228400" y="3968050"/>
            <a:ext cx="1417200" cy="42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700">
                <a:solidFill>
                  <a:srgbClr val="FFFFFF"/>
                </a:solidFill>
                <a:latin typeface="Ubuntu"/>
                <a:ea typeface="Ubuntu"/>
                <a:cs typeface="Ubuntu"/>
                <a:sym typeface="Ubuntu"/>
              </a:rPr>
              <a:t>Logistics</a:t>
            </a:r>
            <a:endParaRPr sz="1700">
              <a:solidFill>
                <a:srgbClr val="FFFFFF"/>
              </a:solidFill>
              <a:latin typeface="Ubuntu"/>
              <a:ea typeface="Ubuntu"/>
              <a:cs typeface="Ubuntu"/>
              <a:sym typeface="Ubuntu"/>
            </a:endParaRPr>
          </a:p>
        </p:txBody>
      </p:sp>
      <p:sp>
        <p:nvSpPr>
          <p:cNvPr id="342" name="Google Shape;342;p59"/>
          <p:cNvSpPr txBox="1"/>
          <p:nvPr/>
        </p:nvSpPr>
        <p:spPr>
          <a:xfrm>
            <a:off x="6476400" y="2739500"/>
            <a:ext cx="1189200" cy="42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700">
                <a:solidFill>
                  <a:srgbClr val="FFFFFF"/>
                </a:solidFill>
                <a:latin typeface="Ubuntu"/>
                <a:ea typeface="Ubuntu"/>
                <a:cs typeface="Ubuntu"/>
                <a:sym typeface="Ubuntu"/>
              </a:rPr>
              <a:t>Telco</a:t>
            </a:r>
            <a:endParaRPr sz="1700">
              <a:solidFill>
                <a:srgbClr val="FFFFFF"/>
              </a:solidFill>
              <a:latin typeface="Ubuntu"/>
              <a:ea typeface="Ubuntu"/>
              <a:cs typeface="Ubuntu"/>
              <a:sym typeface="Ubuntu"/>
            </a:endParaRPr>
          </a:p>
        </p:txBody>
      </p:sp>
      <p:sp>
        <p:nvSpPr>
          <p:cNvPr id="343" name="Google Shape;343;p59"/>
          <p:cNvSpPr txBox="1"/>
          <p:nvPr/>
        </p:nvSpPr>
        <p:spPr>
          <a:xfrm>
            <a:off x="5744500" y="4009125"/>
            <a:ext cx="1189200" cy="42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700">
                <a:solidFill>
                  <a:srgbClr val="FFFFFF"/>
                </a:solidFill>
                <a:latin typeface="Ubuntu"/>
                <a:ea typeface="Ubuntu"/>
                <a:cs typeface="Ubuntu"/>
                <a:sym typeface="Ubuntu"/>
              </a:rPr>
              <a:t>Oil &amp; Gas</a:t>
            </a:r>
            <a:endParaRPr sz="1700">
              <a:solidFill>
                <a:srgbClr val="FFFFFF"/>
              </a:solidFill>
              <a:latin typeface="Ubuntu"/>
              <a:ea typeface="Ubuntu"/>
              <a:cs typeface="Ubuntu"/>
              <a:sym typeface="Ubuntu"/>
            </a:endParaRPr>
          </a:p>
        </p:txBody>
      </p:sp>
      <p:sp>
        <p:nvSpPr>
          <p:cNvPr id="344" name="Google Shape;344;p59"/>
          <p:cNvSpPr txBox="1"/>
          <p:nvPr/>
        </p:nvSpPr>
        <p:spPr>
          <a:xfrm>
            <a:off x="930401" y="2803000"/>
            <a:ext cx="1327800" cy="42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700">
                <a:solidFill>
                  <a:srgbClr val="111111"/>
                </a:solidFill>
                <a:latin typeface="Ubuntu"/>
                <a:ea typeface="Ubuntu"/>
                <a:cs typeface="Ubuntu"/>
                <a:sym typeface="Ubuntu"/>
              </a:rPr>
              <a:t>Hospitality</a:t>
            </a:r>
            <a:endParaRPr sz="1700">
              <a:solidFill>
                <a:srgbClr val="111111"/>
              </a:solidFill>
              <a:latin typeface="Ubuntu"/>
              <a:ea typeface="Ubuntu"/>
              <a:cs typeface="Ubuntu"/>
              <a:sym typeface="Ubuntu"/>
            </a:endParaRPr>
          </a:p>
        </p:txBody>
      </p:sp>
      <p:sp>
        <p:nvSpPr>
          <p:cNvPr id="345" name="Google Shape;345;p59"/>
          <p:cNvSpPr txBox="1"/>
          <p:nvPr/>
        </p:nvSpPr>
        <p:spPr>
          <a:xfrm>
            <a:off x="1573376" y="1564775"/>
            <a:ext cx="1327800" cy="42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700">
                <a:solidFill>
                  <a:srgbClr val="111111"/>
                </a:solidFill>
                <a:latin typeface="Ubuntu"/>
                <a:ea typeface="Ubuntu"/>
                <a:cs typeface="Ubuntu"/>
                <a:sym typeface="Ubuntu"/>
              </a:rPr>
              <a:t>Media</a:t>
            </a:r>
            <a:endParaRPr sz="1700">
              <a:solidFill>
                <a:srgbClr val="111111"/>
              </a:solidFill>
              <a:latin typeface="Ubuntu"/>
              <a:ea typeface="Ubuntu"/>
              <a:cs typeface="Ubuntu"/>
              <a:sym typeface="Ubuntu"/>
            </a:endParaRPr>
          </a:p>
        </p:txBody>
      </p:sp>
      <p:sp>
        <p:nvSpPr>
          <p:cNvPr id="346" name="Google Shape;346;p59"/>
          <p:cNvSpPr txBox="1"/>
          <p:nvPr/>
        </p:nvSpPr>
        <p:spPr>
          <a:xfrm>
            <a:off x="1473075" y="4041225"/>
            <a:ext cx="1517400" cy="42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700">
                <a:solidFill>
                  <a:srgbClr val="FFFFFF"/>
                </a:solidFill>
                <a:latin typeface="Ubuntu"/>
                <a:ea typeface="Ubuntu"/>
                <a:cs typeface="Ubuntu"/>
                <a:sym typeface="Ubuntu"/>
              </a:rPr>
              <a:t>Meteorology</a:t>
            </a:r>
            <a:endParaRPr sz="1700">
              <a:solidFill>
                <a:srgbClr val="FFFFFF"/>
              </a:solidFill>
              <a:latin typeface="Ubuntu"/>
              <a:ea typeface="Ubuntu"/>
              <a:cs typeface="Ubuntu"/>
              <a:sym typeface="Ubuntu"/>
            </a:endParaRPr>
          </a:p>
        </p:txBody>
      </p:sp>
      <p:sp>
        <p:nvSpPr>
          <p:cNvPr id="347" name="Google Shape;347;p59"/>
          <p:cNvSpPr txBox="1"/>
          <p:nvPr>
            <p:ph type="title"/>
          </p:nvPr>
        </p:nvSpPr>
        <p:spPr>
          <a:xfrm>
            <a:off x="914400" y="265176"/>
            <a:ext cx="7912200" cy="424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Who needs LLMs?</a:t>
            </a:r>
            <a:r>
              <a:rPr lang="en" sz="1700">
                <a:solidFill>
                  <a:srgbClr val="FFFFFF"/>
                </a:solidFill>
                <a:latin typeface="Ubuntu"/>
                <a:ea typeface="Ubuntu"/>
                <a:cs typeface="Ubuntu"/>
                <a:sym typeface="Ubuntu"/>
              </a:rPr>
              <a:t>Software testing</a:t>
            </a:r>
            <a:endParaRPr sz="1700">
              <a:solidFill>
                <a:srgbClr val="FFFFFF"/>
              </a:solidFill>
              <a:latin typeface="Ubuntu"/>
              <a:ea typeface="Ubuntu"/>
              <a:cs typeface="Ubuntu"/>
              <a:sym typeface="Ubuntu"/>
            </a:endParaRPr>
          </a:p>
          <a:p>
            <a:pPr indent="0" lvl="0" marL="0" rtl="0" algn="l">
              <a:spcBef>
                <a:spcPts val="0"/>
              </a:spcBef>
              <a:spcAft>
                <a:spcPts val="0"/>
              </a:spcAft>
              <a:buNone/>
            </a:pPr>
            <a:r>
              <a:t/>
            </a:r>
            <a:endParaRPr/>
          </a:p>
        </p:txBody>
      </p:sp>
      <p:sp>
        <p:nvSpPr>
          <p:cNvPr id="348" name="Google Shape;348;p59"/>
          <p:cNvSpPr txBox="1"/>
          <p:nvPr/>
        </p:nvSpPr>
        <p:spPr>
          <a:xfrm>
            <a:off x="2970300" y="1481425"/>
            <a:ext cx="1189200" cy="75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700">
                <a:solidFill>
                  <a:srgbClr val="FFFFFF"/>
                </a:solidFill>
                <a:latin typeface="Ubuntu"/>
                <a:ea typeface="Ubuntu"/>
                <a:cs typeface="Ubuntu"/>
                <a:sym typeface="Ubuntu"/>
              </a:rPr>
              <a:t>Software testing</a:t>
            </a:r>
            <a:endParaRPr sz="1700">
              <a:solidFill>
                <a:srgbClr val="FFFFFF"/>
              </a:solidFill>
              <a:latin typeface="Ubuntu"/>
              <a:ea typeface="Ubuntu"/>
              <a:cs typeface="Ubuntu"/>
              <a:sym typeface="Ubuntu"/>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60"/>
          <p:cNvSpPr txBox="1"/>
          <p:nvPr>
            <p:ph type="title"/>
          </p:nvPr>
        </p:nvSpPr>
        <p:spPr>
          <a:xfrm>
            <a:off x="914400" y="265176"/>
            <a:ext cx="7912200" cy="424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LLMs vs traditional ML</a:t>
            </a:r>
            <a:endParaRPr/>
          </a:p>
        </p:txBody>
      </p:sp>
      <p:sp>
        <p:nvSpPr>
          <p:cNvPr id="354" name="Google Shape;354;p60"/>
          <p:cNvSpPr/>
          <p:nvPr/>
        </p:nvSpPr>
        <p:spPr>
          <a:xfrm>
            <a:off x="75700" y="4701775"/>
            <a:ext cx="8766900" cy="3693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Ubuntu"/>
              <a:ea typeface="Ubuntu"/>
              <a:cs typeface="Ubuntu"/>
              <a:sym typeface="Ubuntu"/>
            </a:endParaRPr>
          </a:p>
        </p:txBody>
      </p:sp>
      <p:sp>
        <p:nvSpPr>
          <p:cNvPr id="355" name="Google Shape;355;p60"/>
          <p:cNvSpPr/>
          <p:nvPr/>
        </p:nvSpPr>
        <p:spPr>
          <a:xfrm>
            <a:off x="977050" y="1077275"/>
            <a:ext cx="6621000" cy="3401100"/>
          </a:xfrm>
          <a:prstGeom prst="ellipse">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56" name="Google Shape;356;p60"/>
          <p:cNvSpPr/>
          <p:nvPr/>
        </p:nvSpPr>
        <p:spPr>
          <a:xfrm>
            <a:off x="2099725" y="2331800"/>
            <a:ext cx="2879100" cy="1630800"/>
          </a:xfrm>
          <a:prstGeom prst="ellipse">
            <a:avLst/>
          </a:prstGeom>
          <a:no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57" name="Google Shape;357;p60"/>
          <p:cNvSpPr/>
          <p:nvPr/>
        </p:nvSpPr>
        <p:spPr>
          <a:xfrm>
            <a:off x="3565600" y="2331800"/>
            <a:ext cx="2879100" cy="1630800"/>
          </a:xfrm>
          <a:prstGeom prst="ellipse">
            <a:avLst/>
          </a:prstGeom>
          <a:noFill/>
          <a:ln cap="flat" cmpd="sng" w="19050">
            <a:solidFill>
              <a:srgbClr val="B45F0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58" name="Google Shape;358;p60"/>
          <p:cNvSpPr txBox="1"/>
          <p:nvPr/>
        </p:nvSpPr>
        <p:spPr>
          <a:xfrm>
            <a:off x="3486075" y="1356075"/>
            <a:ext cx="2879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Ubuntu Light"/>
                <a:ea typeface="Ubuntu Light"/>
                <a:cs typeface="Ubuntu Light"/>
                <a:sym typeface="Ubuntu Light"/>
              </a:rPr>
              <a:t>Artificial intelligence</a:t>
            </a:r>
            <a:endParaRPr>
              <a:latin typeface="Ubuntu Light"/>
              <a:ea typeface="Ubuntu Light"/>
              <a:cs typeface="Ubuntu Light"/>
              <a:sym typeface="Ubuntu Light"/>
            </a:endParaRPr>
          </a:p>
        </p:txBody>
      </p:sp>
      <p:sp>
        <p:nvSpPr>
          <p:cNvPr id="359" name="Google Shape;359;p60"/>
          <p:cNvSpPr txBox="1"/>
          <p:nvPr/>
        </p:nvSpPr>
        <p:spPr>
          <a:xfrm>
            <a:off x="2890825" y="2422675"/>
            <a:ext cx="595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Ubuntu Light"/>
                <a:ea typeface="Ubuntu Light"/>
                <a:cs typeface="Ubuntu Light"/>
                <a:sym typeface="Ubuntu Light"/>
              </a:rPr>
              <a:t>NLP</a:t>
            </a:r>
            <a:endParaRPr>
              <a:latin typeface="Ubuntu Light"/>
              <a:ea typeface="Ubuntu Light"/>
              <a:cs typeface="Ubuntu Light"/>
              <a:sym typeface="Ubuntu Light"/>
            </a:endParaRPr>
          </a:p>
        </p:txBody>
      </p:sp>
      <p:sp>
        <p:nvSpPr>
          <p:cNvPr id="360" name="Google Shape;360;p60"/>
          <p:cNvSpPr txBox="1"/>
          <p:nvPr/>
        </p:nvSpPr>
        <p:spPr>
          <a:xfrm>
            <a:off x="4978825" y="2577725"/>
            <a:ext cx="595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Ubuntu Light"/>
                <a:ea typeface="Ubuntu Light"/>
                <a:cs typeface="Ubuntu Light"/>
                <a:sym typeface="Ubuntu Light"/>
              </a:rPr>
              <a:t>ML</a:t>
            </a:r>
            <a:endParaRPr>
              <a:latin typeface="Ubuntu Light"/>
              <a:ea typeface="Ubuntu Light"/>
              <a:cs typeface="Ubuntu Light"/>
              <a:sym typeface="Ubuntu Light"/>
            </a:endParaRPr>
          </a:p>
        </p:txBody>
      </p:sp>
      <p:sp>
        <p:nvSpPr>
          <p:cNvPr id="361" name="Google Shape;361;p60"/>
          <p:cNvSpPr txBox="1"/>
          <p:nvPr/>
        </p:nvSpPr>
        <p:spPr>
          <a:xfrm>
            <a:off x="2447700" y="3042500"/>
            <a:ext cx="14583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highlight>
                  <a:schemeClr val="lt2"/>
                </a:highlight>
                <a:latin typeface="Ubuntu Light"/>
                <a:ea typeface="Ubuntu Light"/>
                <a:cs typeface="Ubuntu Light"/>
                <a:sym typeface="Ubuntu Light"/>
              </a:rPr>
              <a:t>Rule based LLMs</a:t>
            </a:r>
            <a:endParaRPr>
              <a:highlight>
                <a:schemeClr val="lt2"/>
              </a:highlight>
              <a:latin typeface="Ubuntu Light"/>
              <a:ea typeface="Ubuntu Light"/>
              <a:cs typeface="Ubuntu Light"/>
              <a:sym typeface="Ubuntu Light"/>
            </a:endParaRPr>
          </a:p>
        </p:txBody>
      </p:sp>
      <p:sp>
        <p:nvSpPr>
          <p:cNvPr id="362" name="Google Shape;362;p60"/>
          <p:cNvSpPr txBox="1"/>
          <p:nvPr/>
        </p:nvSpPr>
        <p:spPr>
          <a:xfrm>
            <a:off x="3730000" y="2971875"/>
            <a:ext cx="14583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highlight>
                  <a:schemeClr val="lt2"/>
                </a:highlight>
                <a:latin typeface="Ubuntu Light"/>
                <a:ea typeface="Ubuntu Light"/>
                <a:cs typeface="Ubuntu Light"/>
                <a:sym typeface="Ubuntu Light"/>
              </a:rPr>
              <a:t>ML based LM, LLMs</a:t>
            </a:r>
            <a:endParaRPr>
              <a:highlight>
                <a:schemeClr val="lt2"/>
              </a:highlight>
              <a:latin typeface="Ubuntu Light"/>
              <a:ea typeface="Ubuntu Light"/>
              <a:cs typeface="Ubuntu Light"/>
              <a:sym typeface="Ubuntu Light"/>
            </a:endParaRPr>
          </a:p>
        </p:txBody>
      </p:sp>
    </p:spTree>
  </p:cSld>
  <p:clrMapOvr>
    <a:masterClrMapping/>
  </p:clrMapOvr>
</p:sld>
</file>

<file path=ppt/theme/theme1.xml><?xml version="1.0" encoding="utf-8"?>
<a:theme xmlns:a="http://schemas.openxmlformats.org/drawingml/2006/main" xmlns:r="http://schemas.openxmlformats.org/officeDocument/2006/relationships" name="New slides theme [draft]">
  <a:themeElements>
    <a:clrScheme name="Simple Light">
      <a:dk1>
        <a:srgbClr val="111111"/>
      </a:dk1>
      <a:lt1>
        <a:srgbClr val="FFFFFF"/>
      </a:lt1>
      <a:dk2>
        <a:srgbClr val="707070"/>
      </a:dk2>
      <a:lt2>
        <a:srgbClr val="F3F3F3"/>
      </a:lt2>
      <a:accent1>
        <a:srgbClr val="E95420"/>
      </a:accent1>
      <a:accent2>
        <a:srgbClr val="0F95A1"/>
      </a:accent2>
      <a:accent3>
        <a:srgbClr val="CBA7B8"/>
      </a:accent3>
      <a:accent4>
        <a:srgbClr val="923A66"/>
      </a:accent4>
      <a:accent5>
        <a:srgbClr val="E5E5E5"/>
      </a:accent5>
      <a:accent6>
        <a:srgbClr val="D9D9D9"/>
      </a:accent6>
      <a:hlink>
        <a:srgbClr val="0066CC"/>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New slides theme [draft]">
  <a:themeElements>
    <a:clrScheme name="Simple Light">
      <a:dk1>
        <a:srgbClr val="111111"/>
      </a:dk1>
      <a:lt1>
        <a:srgbClr val="FFFFFF"/>
      </a:lt1>
      <a:dk2>
        <a:srgbClr val="666666"/>
      </a:dk2>
      <a:lt2>
        <a:srgbClr val="F7F7F7"/>
      </a:lt2>
      <a:accent1>
        <a:srgbClr val="F7EFEC"/>
      </a:accent1>
      <a:accent2>
        <a:srgbClr val="CADFE0"/>
      </a:accent2>
      <a:accent3>
        <a:srgbClr val="F1E5D3"/>
      </a:accent3>
      <a:accent4>
        <a:srgbClr val="EF8A67"/>
      </a:accent4>
      <a:accent5>
        <a:srgbClr val="E5E5E5"/>
      </a:accent5>
      <a:accent6>
        <a:srgbClr val="D9D9D9"/>
      </a:accent6>
      <a:hlink>
        <a:srgbClr val="0066CC"/>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New slides theme [draft]">
  <a:themeElements>
    <a:clrScheme name="Simple Light">
      <a:dk1>
        <a:srgbClr val="111111"/>
      </a:dk1>
      <a:lt1>
        <a:srgbClr val="FFFFFF"/>
      </a:lt1>
      <a:dk2>
        <a:srgbClr val="707070"/>
      </a:dk2>
      <a:lt2>
        <a:srgbClr val="F3F3F3"/>
      </a:lt2>
      <a:accent1>
        <a:srgbClr val="E95420"/>
      </a:accent1>
      <a:accent2>
        <a:srgbClr val="0F95A1"/>
      </a:accent2>
      <a:accent3>
        <a:srgbClr val="CBA7B8"/>
      </a:accent3>
      <a:accent4>
        <a:srgbClr val="923A66"/>
      </a:accent4>
      <a:accent5>
        <a:srgbClr val="E5E5E5"/>
      </a:accent5>
      <a:accent6>
        <a:srgbClr val="D9D9D9"/>
      </a:accent6>
      <a:hlink>
        <a:srgbClr val="0066CC"/>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